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Default Extension="fntdata" ContentType="application/x-fontdata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12.xml" ContentType="application/vnd.openxmlformats-officedocument.theme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media/image56.png" ContentType="image/png"/>
  <Override PartName="/ppt/media/image32.png" ContentType="image/png"/>
  <Override PartName="/ppt/media/image47.png" ContentType="image/png"/>
  <Override PartName="/ppt/media/image10.png" ContentType="image/png"/>
  <Override PartName="/ppt/media/image7.png" ContentType="image/png"/>
  <Override PartName="/ppt/media/image17.png" ContentType="image/png"/>
  <Override PartName="/ppt/media/image59.png" ContentType="image/png"/>
  <Override PartName="/ppt/media/image43.png" ContentType="image/png"/>
  <Override PartName="/ppt/media/image38.png" ContentType="image/png"/>
  <Override PartName="/ppt/media/image48.png" ContentType="image/png"/>
  <Override PartName="/ppt/media/image37.png" ContentType="image/png"/>
  <Override PartName="/ppt/media/image5.png" ContentType="image/png"/>
  <Override PartName="/ppt/media/image60.png" ContentType="image/png"/>
  <Override PartName="/ppt/media/image29.png" ContentType="image/png"/>
  <Override PartName="/ppt/media/image1.png" ContentType="image/png"/>
  <Override PartName="/ppt/media/image6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2.png" ContentType="image/png"/>
  <Override PartName="/ppt/media/image2.png" ContentType="image/png"/>
  <Override PartName="/ppt/media/image39.png" ContentType="image/png"/>
  <Override PartName="/ppt/media/image58.png" ContentType="image/png"/>
  <Override PartName="/ppt/media/image3.png" ContentType="image/png"/>
  <Override PartName="/ppt/media/image57.png" ContentType="image/png"/>
  <Override PartName="/ppt/media/image23.png" ContentType="image/png"/>
  <Override PartName="/ppt/media/image33.png" ContentType="image/png"/>
  <Override PartName="/ppt/media/image21.png" ContentType="image/png"/>
  <Override PartName="/ppt/media/image30.png" ContentType="image/png"/>
  <Override PartName="/ppt/media/image19.png" ContentType="image/png"/>
  <Override PartName="/ppt/media/image25.png" ContentType="image/png"/>
  <Override PartName="/ppt/media/image8.png" ContentType="image/png"/>
  <Override PartName="/ppt/media/image53.png" ContentType="image/png"/>
  <Override PartName="/ppt/media/image20.png" ContentType="image/png"/>
  <Override PartName="/ppt/media/image52.png" ContentType="image/png"/>
  <Override PartName="/ppt/media/image35.png" ContentType="image/png"/>
  <Override PartName="/ppt/media/image14.png" ContentType="image/png"/>
  <Override PartName="/ppt/media/image12.png" ContentType="image/png"/>
  <Override PartName="/ppt/media/image49.png" ContentType="image/png"/>
  <Override PartName="/ppt/media/image41.png" ContentType="image/png"/>
  <Override PartName="/ppt/media/image16.png" ContentType="image/png"/>
  <Override PartName="/ppt/media/image18.png" ContentType="image/png"/>
  <Override PartName="/ppt/media/image9.png" ContentType="image/png"/>
  <Override PartName="/ppt/media/image4.png" ContentType="image/png"/>
  <Override PartName="/ppt/media/image40.png" ContentType="image/png"/>
  <Override PartName="/ppt/media/image15.png" ContentType="image/png"/>
  <Override PartName="/ppt/media/image13.png" ContentType="image/png"/>
  <Override PartName="/ppt/media/image24.png" ContentType="image/png"/>
  <Override PartName="/ppt/media/image55.png" ContentType="image/png"/>
  <Override PartName="/ppt/media/image11.png" ContentType="image/png"/>
  <Override PartName="/ppt/media/image31.png" ContentType="image/png"/>
  <Override PartName="/ppt/media/image42.png" ContentType="image/png"/>
  <Override PartName="/ppt/media/image44.png" ContentType="image/png"/>
  <Override PartName="/ppt/media/image36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51.png" ContentType="image/png"/>
  <Override PartName="/ppt/media/image34.png" ContentType="image/png"/>
  <Override PartName="/ppt/media/image54.png" ContentType="image/png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8.xml.rels" ContentType="application/vnd.openxmlformats-package.relationships+xml"/>
  <Override PartName="/ppt/slides/_rels/slide1.xml.rels" ContentType="application/vnd.openxmlformats-package.relationships+xml"/>
  <Override PartName="/ppt/slides/_rels/slide12.xml.rels" ContentType="application/vnd.openxmlformats-package.relationships+xml"/>
  <Override PartName="/ppt/slides/_rels/slide2.xml.rels" ContentType="application/vnd.openxmlformats-package.relationships+xml"/>
  <Override PartName="/ppt/slides/_rels/slide10.xml.rels" ContentType="application/vnd.openxmlformats-package.relationships+xml"/>
  <Override PartName="/ppt/slides/_rels/slide21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17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6.xml.rels" ContentType="application/vnd.openxmlformats-package.relationships+xml"/>
  <Override PartName="/ppt/slides/_rels/slide22.xml.rels" ContentType="application/vnd.openxmlformats-package.relationships+xml"/>
  <Override PartName="/ppt/slides/_rels/slide4.xml.rels" ContentType="application/vnd.openxmlformats-package.relationships+xml"/>
  <Override PartName="/ppt/slides/_rels/slide15.xml.rels" ContentType="application/vnd.openxmlformats-package.relationships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21.xml" ContentType="application/vnd.openxmlformats-officedocument.presentationml.slide+xml"/>
  <Override PartName="/ppt/slides/slide15.xml" ContentType="application/vnd.openxmlformats-officedocument.presentationml.slide+xml"/>
  <Override PartName="/ppt/slides/slide3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9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19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notesSlides/_rels/notesSlide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9.xml.rels" ContentType="application/vnd.openxmlformats-package.relationships+xml"/>
  <Override PartName="/ppt/notesSlides/notesSlide1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move the slide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notes format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&lt;header&gt;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6" name="PlaceHolder 4"/>
          <p:cNvSpPr>
            <a:spLocks noGrp="1"/>
          </p:cNvSpPr>
          <p:nvPr>
            <p:ph type="dt" idx="3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7" name="PlaceHolder 5"/>
          <p:cNvSpPr>
            <a:spLocks noGrp="1"/>
          </p:cNvSpPr>
          <p:nvPr>
            <p:ph type="ftr" idx="3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8" name="PlaceHolder 6"/>
          <p:cNvSpPr>
            <a:spLocks noGrp="1"/>
          </p:cNvSpPr>
          <p:nvPr>
            <p:ph type="sldNum" idx="3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29C4C21B-3CD8-4E10-91DC-397D8A21F21F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4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7C2F6E5-92F7-4897-8D5C-2651822DE20A}" type="slidenum">
              <a:rPr b="0" lang="ru-RU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23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1" name="PlaceHolder 3"/>
          <p:cNvSpPr>
            <a:spLocks noGrp="1"/>
          </p:cNvSpPr>
          <p:nvPr>
            <p:ph type="sldNum" idx="4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ru-RU" sz="1200" strike="noStrike" u="none">
              <a:solidFill>
                <a:schemeClr val="dk1"/>
              </a:solidFill>
              <a:effectLst/>
              <a:uFillTx/>
              <a:latin typeface="+mn-lt"/>
              <a:ea typeface="+mn-ea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4" name="PlaceHolder 3"/>
          <p:cNvSpPr>
            <a:spLocks noGrp="1"/>
          </p:cNvSpPr>
          <p:nvPr>
            <p:ph type="sldNum" idx="4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ru-RU" sz="1200" strike="noStrike" u="none">
              <a:solidFill>
                <a:schemeClr val="dk1"/>
              </a:solidFill>
              <a:effectLst/>
              <a:uFillTx/>
              <a:latin typeface="+mn-lt"/>
              <a:ea typeface="+mn-ea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7" name="PlaceHolder 3"/>
          <p:cNvSpPr>
            <a:spLocks noGrp="1"/>
          </p:cNvSpPr>
          <p:nvPr>
            <p:ph type="sldNum" idx="4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ru-RU" sz="1200" strike="noStrike" u="none">
              <a:solidFill>
                <a:schemeClr val="dk1"/>
              </a:solidFill>
              <a:effectLst/>
              <a:uFillTx/>
              <a:latin typeface="+mn-lt"/>
              <a:ea typeface="+mn-ea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0" name="PlaceHolder 3"/>
          <p:cNvSpPr>
            <a:spLocks noGrp="1"/>
          </p:cNvSpPr>
          <p:nvPr>
            <p:ph type="sldNum" idx="4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ru-RU" sz="1200" strike="noStrike" u="none">
              <a:solidFill>
                <a:schemeClr val="dk1"/>
              </a:solidFill>
              <a:effectLst/>
              <a:uFillTx/>
              <a:latin typeface="+mn-lt"/>
              <a:ea typeface="+mn-ea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3" name="PlaceHolder 3"/>
          <p:cNvSpPr>
            <a:spLocks noGrp="1"/>
          </p:cNvSpPr>
          <p:nvPr>
            <p:ph type="sldNum" idx="5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ru-RU" sz="1200" strike="noStrike" u="none">
              <a:solidFill>
                <a:schemeClr val="dk1"/>
              </a:solidFill>
              <a:effectLst/>
              <a:uFillTx/>
              <a:latin typeface="+mn-lt"/>
              <a:ea typeface="+mn-ea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6" name="PlaceHolder 3"/>
          <p:cNvSpPr>
            <a:spLocks noGrp="1"/>
          </p:cNvSpPr>
          <p:nvPr>
            <p:ph type="sldNum" idx="5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ru-RU" sz="1200" strike="noStrike" u="none">
              <a:solidFill>
                <a:schemeClr val="dk1"/>
              </a:solidFill>
              <a:effectLst/>
              <a:uFillTx/>
              <a:latin typeface="+mn-lt"/>
              <a:ea typeface="+mn-ea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9" name="PlaceHolder 3"/>
          <p:cNvSpPr>
            <a:spLocks noGrp="1"/>
          </p:cNvSpPr>
          <p:nvPr>
            <p:ph type="sldNum" idx="5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ru-RU" sz="1200" strike="noStrike" u="none">
              <a:solidFill>
                <a:schemeClr val="dk1"/>
              </a:solidFill>
              <a:effectLst/>
              <a:uFillTx/>
              <a:latin typeface="+mn-lt"/>
              <a:ea typeface="+mn-ea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2" name="PlaceHolder 3"/>
          <p:cNvSpPr>
            <a:spLocks noGrp="1"/>
          </p:cNvSpPr>
          <p:nvPr>
            <p:ph type="sldNum" idx="5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ru-RU" sz="1200" strike="noStrike" u="none">
              <a:solidFill>
                <a:schemeClr val="dk1"/>
              </a:solidFill>
              <a:effectLst/>
              <a:uFillTx/>
              <a:latin typeface="+mn-lt"/>
              <a:ea typeface="+mn-ea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5" name="PlaceHolder 3"/>
          <p:cNvSpPr>
            <a:spLocks noGrp="1"/>
          </p:cNvSpPr>
          <p:nvPr>
            <p:ph type="sldNum" idx="5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ru-RU" sz="1200" strike="noStrike" u="none">
              <a:solidFill>
                <a:schemeClr val="dk1"/>
              </a:solidFill>
              <a:effectLst/>
              <a:uFillTx/>
              <a:latin typeface="+mn-lt"/>
              <a:ea typeface="+mn-ea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8" name="PlaceHolder 3"/>
          <p:cNvSpPr>
            <a:spLocks noGrp="1"/>
          </p:cNvSpPr>
          <p:nvPr>
            <p:ph type="sldNum" idx="5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ru-RU" sz="1200" strike="noStrike" u="none">
              <a:solidFill>
                <a:schemeClr val="dk1"/>
              </a:solidFill>
              <a:effectLst/>
              <a:uFillTx/>
              <a:latin typeface="+mn-lt"/>
              <a:ea typeface="+mn-ea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7" name="PlaceHolder 3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ru-RU" sz="1200" strike="noStrike" u="none">
              <a:solidFill>
                <a:schemeClr val="dk1"/>
              </a:solidFill>
              <a:effectLst/>
              <a:uFillTx/>
              <a:latin typeface="+mn-lt"/>
              <a:ea typeface="+mn-ea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1" name="PlaceHolder 3"/>
          <p:cNvSpPr>
            <a:spLocks noGrp="1"/>
          </p:cNvSpPr>
          <p:nvPr>
            <p:ph type="sldNum" idx="5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ru-RU" sz="1200" strike="noStrike" u="none">
              <a:solidFill>
                <a:schemeClr val="dk1"/>
              </a:solidFill>
              <a:effectLst/>
              <a:uFillTx/>
              <a:latin typeface="+mn-lt"/>
              <a:ea typeface="+mn-ea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4" name="PlaceHolder 3"/>
          <p:cNvSpPr>
            <a:spLocks noGrp="1"/>
          </p:cNvSpPr>
          <p:nvPr>
            <p:ph type="sldNum" idx="5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ru-RU" sz="1200" strike="noStrike" u="none">
              <a:solidFill>
                <a:schemeClr val="dk1"/>
              </a:solidFill>
              <a:effectLst/>
              <a:uFillTx/>
              <a:latin typeface="+mn-lt"/>
              <a:ea typeface="+mn-ea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7" name="PlaceHolder 3"/>
          <p:cNvSpPr>
            <a:spLocks noGrp="1"/>
          </p:cNvSpPr>
          <p:nvPr>
            <p:ph type="sldNum" idx="5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ru-RU" sz="1200" strike="noStrike" u="none">
              <a:solidFill>
                <a:schemeClr val="dk1"/>
              </a:solidFill>
              <a:effectLst/>
              <a:uFillTx/>
              <a:latin typeface="+mn-lt"/>
              <a:ea typeface="+mn-ea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0" name="PlaceHolder 3"/>
          <p:cNvSpPr>
            <a:spLocks noGrp="1"/>
          </p:cNvSpPr>
          <p:nvPr>
            <p:ph type="sldNum" idx="5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ru-RU" sz="1200" strike="noStrike" u="none">
              <a:solidFill>
                <a:schemeClr val="dk1"/>
              </a:solidFill>
              <a:effectLst/>
              <a:uFillTx/>
              <a:latin typeface="+mn-lt"/>
              <a:ea typeface="+mn-ea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3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0" name="PlaceHolder 3"/>
          <p:cNvSpPr>
            <a:spLocks noGrp="1"/>
          </p:cNvSpPr>
          <p:nvPr>
            <p:ph type="sldNum" idx="3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ru-RU" sz="1200" strike="noStrike" u="none">
              <a:solidFill>
                <a:schemeClr val="dk1"/>
              </a:solidFill>
              <a:effectLst/>
              <a:uFillTx/>
              <a:latin typeface="+mn-lt"/>
              <a:ea typeface="+mn-ea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3" name="PlaceHolder 3"/>
          <p:cNvSpPr>
            <a:spLocks noGrp="1"/>
          </p:cNvSpPr>
          <p:nvPr>
            <p:ph type="sldNum" idx="4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ru-RU" sz="1200" strike="noStrike" u="none">
              <a:solidFill>
                <a:schemeClr val="dk1"/>
              </a:solidFill>
              <a:effectLst/>
              <a:uFillTx/>
              <a:latin typeface="+mn-lt"/>
              <a:ea typeface="+mn-ea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6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ru-RU" sz="1200" strike="noStrike" u="none">
              <a:solidFill>
                <a:schemeClr val="dk1"/>
              </a:solidFill>
              <a:effectLst/>
              <a:uFillTx/>
              <a:latin typeface="+mn-lt"/>
              <a:ea typeface="+mn-ea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9" name="PlaceHolder 3"/>
          <p:cNvSpPr>
            <a:spLocks noGrp="1"/>
          </p:cNvSpPr>
          <p:nvPr>
            <p:ph type="sldNum" idx="4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ru-RU" sz="1200" strike="noStrike" u="none">
              <a:solidFill>
                <a:schemeClr val="dk1"/>
              </a:solidFill>
              <a:effectLst/>
              <a:uFillTx/>
              <a:latin typeface="+mn-lt"/>
              <a:ea typeface="+mn-ea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2" name="PlaceHolder 3"/>
          <p:cNvSpPr>
            <a:spLocks noGrp="1"/>
          </p:cNvSpPr>
          <p:nvPr>
            <p:ph type="sldNum" idx="4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ru-RU" sz="1200" strike="noStrike" u="none">
              <a:solidFill>
                <a:schemeClr val="dk1"/>
              </a:solidFill>
              <a:effectLst/>
              <a:uFillTx/>
              <a:latin typeface="+mn-lt"/>
              <a:ea typeface="+mn-ea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5" name="PlaceHolder 3"/>
          <p:cNvSpPr>
            <a:spLocks noGrp="1"/>
          </p:cNvSpPr>
          <p:nvPr>
            <p:ph type="sldNum" idx="4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ru-RU" sz="1200" strike="noStrike" u="none">
              <a:solidFill>
                <a:schemeClr val="dk1"/>
              </a:solidFill>
              <a:effectLst/>
              <a:uFillTx/>
              <a:latin typeface="+mn-lt"/>
              <a:ea typeface="+mn-ea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8" name="PlaceHolder 3"/>
          <p:cNvSpPr>
            <a:spLocks noGrp="1"/>
          </p:cNvSpPr>
          <p:nvPr>
            <p:ph type="sldNum" idx="4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ru-RU" sz="1200" strike="noStrike" u="none">
              <a:solidFill>
                <a:schemeClr val="dk1"/>
              </a:solidFill>
              <a:effectLst/>
              <a:uFillTx/>
              <a:latin typeface="+mn-lt"/>
              <a:ea typeface="+mn-ea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00"/>
          <p:cNvSpPr/>
          <p:nvPr/>
        </p:nvSpPr>
        <p:spPr>
          <a:xfrm>
            <a:off x="3600" y="360"/>
            <a:ext cx="12184200" cy="6857280"/>
          </a:xfrm>
          <a:custGeom>
            <a:avLst/>
            <a:gdLst>
              <a:gd name="textAreaLeft" fmla="*/ 0 w 12184200"/>
              <a:gd name="textAreaRight" fmla="*/ 12184560 w 12184200"/>
              <a:gd name="textAreaTop" fmla="*/ 0 h 6857280"/>
              <a:gd name="textAreaBottom" fmla="*/ 6857640 h 6857280"/>
              <a:gd name="GluePoint1X" fmla="*/ 43174 w 43174"/>
              <a:gd name="GluePoint1Y" fmla="*/ 43200 h 43200"/>
              <a:gd name="GluePoint2X" fmla="*/ 43174 w 43174"/>
              <a:gd name="GluePoint2Y" fmla="*/ 0 h 43200"/>
              <a:gd name="GluePoint3X" fmla="*/ 0 w 43174"/>
              <a:gd name="GluePoint3Y" fmla="*/ 0 h 43200"/>
              <a:gd name="GluePoint4X" fmla="*/ 0 w 43174"/>
              <a:gd name="GluePoint4Y" fmla="*/ 43200 h 43200"/>
              <a:gd name="GluePoint5X" fmla="*/ 43174 w 43174"/>
              <a:gd name="GluePoint5Y" fmla="*/ 43200 h 43200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</a:cxnLst>
            <a:rect l="textAreaLeft" t="textAreaTop" r="textAreaRight" b="textAreaBottom"/>
            <a:pathLst>
              <a:path stroke="0" w="43174" h="43200">
                <a:moveTo>
                  <a:pt x="43174" y="43200"/>
                </a:moveTo>
                <a:lnTo>
                  <a:pt x="43174" y="0"/>
                </a:lnTo>
                <a:lnTo>
                  <a:pt x="0" y="0"/>
                </a:lnTo>
                <a:lnTo>
                  <a:pt x="0" y="43200"/>
                </a:lnTo>
                <a:lnTo>
                  <a:pt x="43174" y="432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Shape 1103"/>
          <p:cNvSpPr/>
          <p:nvPr/>
        </p:nvSpPr>
        <p:spPr>
          <a:xfrm>
            <a:off x="183240" y="101880"/>
            <a:ext cx="7789320" cy="5857560"/>
          </a:xfrm>
          <a:custGeom>
            <a:avLst/>
            <a:gdLst>
              <a:gd name="textAreaLeft" fmla="*/ 0 w 7789320"/>
              <a:gd name="textAreaRight" fmla="*/ 7789680 w 7789320"/>
              <a:gd name="textAreaTop" fmla="*/ 0 h 5857560"/>
              <a:gd name="textAreaBottom" fmla="*/ 5857920 h 5857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9"/>
                  <a:pt x="33448" y="43199"/>
                  <a:pt x="21600" y="43199"/>
                </a:cubicBezTo>
                <a:lnTo>
                  <a:pt x="21600" y="43199"/>
                </a:lnTo>
                <a:cubicBezTo>
                  <a:pt x="9749" y="43199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600" y="0"/>
                </a:cubicBezTo>
                <a:lnTo>
                  <a:pt x="21600" y="0"/>
                </a:lnTo>
                <a:cubicBezTo>
                  <a:pt x="33448" y="0"/>
                  <a:pt x="43199" y="9750"/>
                  <a:pt x="43199" y="21599"/>
                </a:cubicBezTo>
              </a:path>
            </a:pathLst>
          </a:custGeom>
          <a:solidFill>
            <a:srgbClr val="ffffff">
              <a:alpha val="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Shape 1104"/>
          <p:cNvSpPr/>
          <p:nvPr/>
        </p:nvSpPr>
        <p:spPr>
          <a:xfrm>
            <a:off x="244800" y="130320"/>
            <a:ext cx="7610040" cy="5722920"/>
          </a:xfrm>
          <a:custGeom>
            <a:avLst/>
            <a:gdLst>
              <a:gd name="textAreaLeft" fmla="*/ 0 w 7610040"/>
              <a:gd name="textAreaRight" fmla="*/ 7610400 w 7610040"/>
              <a:gd name="textAreaTop" fmla="*/ 0 h 5722920"/>
              <a:gd name="textAreaBottom" fmla="*/ 5723280 h 57229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Shape 1105"/>
          <p:cNvSpPr/>
          <p:nvPr/>
        </p:nvSpPr>
        <p:spPr>
          <a:xfrm>
            <a:off x="306360" y="159120"/>
            <a:ext cx="7431480" cy="5588640"/>
          </a:xfrm>
          <a:custGeom>
            <a:avLst/>
            <a:gdLst>
              <a:gd name="textAreaLeft" fmla="*/ 0 w 7431480"/>
              <a:gd name="textAreaRight" fmla="*/ 7431840 w 7431480"/>
              <a:gd name="textAreaTop" fmla="*/ 0 h 5588640"/>
              <a:gd name="textAreaBottom" fmla="*/ 5589000 h 55886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50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50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Shape 1106"/>
          <p:cNvSpPr/>
          <p:nvPr/>
        </p:nvSpPr>
        <p:spPr>
          <a:xfrm>
            <a:off x="367920" y="187920"/>
            <a:ext cx="7252560" cy="5454000"/>
          </a:xfrm>
          <a:custGeom>
            <a:avLst/>
            <a:gdLst>
              <a:gd name="textAreaLeft" fmla="*/ 0 w 7252560"/>
              <a:gd name="textAreaRight" fmla="*/ 7252920 w 7252560"/>
              <a:gd name="textAreaTop" fmla="*/ 0 h 5454000"/>
              <a:gd name="textAreaBottom" fmla="*/ 5454360 h 54540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7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7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" name="Shape 1107"/>
          <p:cNvSpPr/>
          <p:nvPr/>
        </p:nvSpPr>
        <p:spPr>
          <a:xfrm>
            <a:off x="429480" y="216360"/>
            <a:ext cx="7074000" cy="5319720"/>
          </a:xfrm>
          <a:custGeom>
            <a:avLst/>
            <a:gdLst>
              <a:gd name="textAreaLeft" fmla="*/ 0 w 7074000"/>
              <a:gd name="textAreaRight" fmla="*/ 7074360 w 7074000"/>
              <a:gd name="textAreaTop" fmla="*/ 0 h 5319720"/>
              <a:gd name="textAreaBottom" fmla="*/ 5320080 h 53197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8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51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51"/>
                  <a:pt x="9751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" name="Shape 1108"/>
          <p:cNvSpPr/>
          <p:nvPr/>
        </p:nvSpPr>
        <p:spPr>
          <a:xfrm>
            <a:off x="491400" y="245160"/>
            <a:ext cx="6894720" cy="5185080"/>
          </a:xfrm>
          <a:custGeom>
            <a:avLst/>
            <a:gdLst>
              <a:gd name="textAreaLeft" fmla="*/ 0 w 6894720"/>
              <a:gd name="textAreaRight" fmla="*/ 6895080 w 6894720"/>
              <a:gd name="textAreaTop" fmla="*/ 0 h 5185080"/>
              <a:gd name="textAreaBottom" fmla="*/ 5185440 h 51850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" name="Shape 1109"/>
          <p:cNvSpPr/>
          <p:nvPr/>
        </p:nvSpPr>
        <p:spPr>
          <a:xfrm>
            <a:off x="552960" y="273960"/>
            <a:ext cx="6715800" cy="5050440"/>
          </a:xfrm>
          <a:custGeom>
            <a:avLst/>
            <a:gdLst>
              <a:gd name="textAreaLeft" fmla="*/ 0 w 6715800"/>
              <a:gd name="textAreaRight" fmla="*/ 6716160 w 6715800"/>
              <a:gd name="textAreaTop" fmla="*/ 0 h 5050440"/>
              <a:gd name="textAreaBottom" fmla="*/ 5050800 h 50504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49" y="43199"/>
                  <a:pt x="21600" y="43199"/>
                </a:cubicBezTo>
                <a:lnTo>
                  <a:pt x="21600" y="43199"/>
                </a:lnTo>
                <a:cubicBezTo>
                  <a:pt x="9750" y="43199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8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8"/>
                  <a:pt x="43200" y="21600"/>
                </a:cubicBezTo>
              </a:path>
            </a:pathLst>
          </a:custGeom>
          <a:solidFill>
            <a:srgbClr val="ffffff">
              <a:alpha val="1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" name="Shape 1110"/>
          <p:cNvSpPr/>
          <p:nvPr/>
        </p:nvSpPr>
        <p:spPr>
          <a:xfrm>
            <a:off x="614520" y="302400"/>
            <a:ext cx="6536880" cy="4915800"/>
          </a:xfrm>
          <a:custGeom>
            <a:avLst/>
            <a:gdLst>
              <a:gd name="textAreaLeft" fmla="*/ 0 w 6536880"/>
              <a:gd name="textAreaRight" fmla="*/ 6537240 w 6536880"/>
              <a:gd name="textAreaTop" fmla="*/ 0 h 4915800"/>
              <a:gd name="textAreaBottom" fmla="*/ 4916160 h 49158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199" y="9751"/>
                  <a:pt x="43199" y="21600"/>
                </a:cubicBezTo>
              </a:path>
            </a:pathLst>
          </a:custGeom>
          <a:solidFill>
            <a:srgbClr val="ffffff">
              <a:alpha val="1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" name="Shape 1111"/>
          <p:cNvSpPr/>
          <p:nvPr/>
        </p:nvSpPr>
        <p:spPr>
          <a:xfrm>
            <a:off x="676080" y="331200"/>
            <a:ext cx="6357960" cy="4781160"/>
          </a:xfrm>
          <a:custGeom>
            <a:avLst/>
            <a:gdLst>
              <a:gd name="textAreaLeft" fmla="*/ 0 w 6357960"/>
              <a:gd name="textAreaRight" fmla="*/ 6358320 w 6357960"/>
              <a:gd name="textAreaTop" fmla="*/ 0 h 4781160"/>
              <a:gd name="textAreaBottom" fmla="*/ 4781520 h 47811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199"/>
                  <a:pt x="21598" y="43199"/>
                </a:cubicBezTo>
                <a:lnTo>
                  <a:pt x="21598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8" y="0"/>
                </a:cubicBezTo>
                <a:lnTo>
                  <a:pt x="21598" y="0"/>
                </a:lnTo>
                <a:cubicBezTo>
                  <a:pt x="33449" y="0"/>
                  <a:pt x="43199" y="9750"/>
                  <a:pt x="43199" y="21600"/>
                </a:cubicBezTo>
              </a:path>
            </a:pathLst>
          </a:custGeom>
          <a:solidFill>
            <a:srgbClr val="ffffff">
              <a:alpha val="1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" name="Shape 1112"/>
          <p:cNvSpPr/>
          <p:nvPr/>
        </p:nvSpPr>
        <p:spPr>
          <a:xfrm>
            <a:off x="737640" y="360000"/>
            <a:ext cx="6179040" cy="4646520"/>
          </a:xfrm>
          <a:custGeom>
            <a:avLst/>
            <a:gdLst>
              <a:gd name="textAreaLeft" fmla="*/ 0 w 6179040"/>
              <a:gd name="textAreaRight" fmla="*/ 6179400 w 6179040"/>
              <a:gd name="textAreaTop" fmla="*/ 0 h 4646520"/>
              <a:gd name="textAreaBottom" fmla="*/ 4646880 h 46465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199"/>
                  <a:pt x="21599" y="43199"/>
                </a:cubicBezTo>
                <a:lnTo>
                  <a:pt x="21599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" name="Shape 1113"/>
          <p:cNvSpPr/>
          <p:nvPr/>
        </p:nvSpPr>
        <p:spPr>
          <a:xfrm>
            <a:off x="799200" y="388440"/>
            <a:ext cx="6000120" cy="4512240"/>
          </a:xfrm>
          <a:custGeom>
            <a:avLst/>
            <a:gdLst>
              <a:gd name="textAreaLeft" fmla="*/ 0 w 6000120"/>
              <a:gd name="textAreaRight" fmla="*/ 6000480 w 6000120"/>
              <a:gd name="textAreaTop" fmla="*/ 0 h 4512240"/>
              <a:gd name="textAreaBottom" fmla="*/ 4512600 h 45122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1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" name="Shape 1114"/>
          <p:cNvSpPr/>
          <p:nvPr/>
        </p:nvSpPr>
        <p:spPr>
          <a:xfrm>
            <a:off x="860760" y="417240"/>
            <a:ext cx="5821200" cy="4377600"/>
          </a:xfrm>
          <a:custGeom>
            <a:avLst/>
            <a:gdLst>
              <a:gd name="textAreaLeft" fmla="*/ 0 w 5821200"/>
              <a:gd name="textAreaRight" fmla="*/ 5821560 w 5821200"/>
              <a:gd name="textAreaTop" fmla="*/ 0 h 4377600"/>
              <a:gd name="textAreaBottom" fmla="*/ 4377960 h 43776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1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" name="Shape 1115"/>
          <p:cNvSpPr/>
          <p:nvPr/>
        </p:nvSpPr>
        <p:spPr>
          <a:xfrm>
            <a:off x="922680" y="446040"/>
            <a:ext cx="5642280" cy="4243320"/>
          </a:xfrm>
          <a:custGeom>
            <a:avLst/>
            <a:gdLst>
              <a:gd name="textAreaLeft" fmla="*/ 0 w 5642280"/>
              <a:gd name="textAreaRight" fmla="*/ 5642640 w 5642280"/>
              <a:gd name="textAreaTop" fmla="*/ 0 h 4243320"/>
              <a:gd name="textAreaBottom" fmla="*/ 4243680 h 4243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48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8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" name="Shape 1116"/>
          <p:cNvSpPr/>
          <p:nvPr/>
        </p:nvSpPr>
        <p:spPr>
          <a:xfrm>
            <a:off x="984240" y="474480"/>
            <a:ext cx="5463360" cy="4108680"/>
          </a:xfrm>
          <a:custGeom>
            <a:avLst/>
            <a:gdLst>
              <a:gd name="textAreaLeft" fmla="*/ 0 w 5463360"/>
              <a:gd name="textAreaRight" fmla="*/ 5463720 w 5463360"/>
              <a:gd name="textAreaTop" fmla="*/ 0 h 4108680"/>
              <a:gd name="textAreaBottom" fmla="*/ 4109040 h 41086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8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199" y="9749"/>
                  <a:pt x="43199" y="21599"/>
                </a:cubicBezTo>
              </a:path>
            </a:pathLst>
          </a:custGeom>
          <a:solidFill>
            <a:srgbClr val="ffffff">
              <a:alpha val="2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" name="Shape 1117"/>
          <p:cNvSpPr/>
          <p:nvPr/>
        </p:nvSpPr>
        <p:spPr>
          <a:xfrm>
            <a:off x="1045800" y="503280"/>
            <a:ext cx="5284440" cy="3974040"/>
          </a:xfrm>
          <a:custGeom>
            <a:avLst/>
            <a:gdLst>
              <a:gd name="textAreaLeft" fmla="*/ 0 w 5284440"/>
              <a:gd name="textAreaRight" fmla="*/ 5284800 w 5284440"/>
              <a:gd name="textAreaTop" fmla="*/ 0 h 3974040"/>
              <a:gd name="textAreaBottom" fmla="*/ 3974400 h 39740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50" y="43200"/>
                  <a:pt x="21599" y="43200"/>
                </a:cubicBezTo>
                <a:lnTo>
                  <a:pt x="21599" y="43200"/>
                </a:lnTo>
                <a:cubicBezTo>
                  <a:pt x="9751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51" y="0"/>
                  <a:pt x="21599" y="0"/>
                </a:cubicBezTo>
                <a:lnTo>
                  <a:pt x="21599" y="0"/>
                </a:lnTo>
                <a:cubicBezTo>
                  <a:pt x="33450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" name="Shape 1118"/>
          <p:cNvSpPr/>
          <p:nvPr/>
        </p:nvSpPr>
        <p:spPr>
          <a:xfrm>
            <a:off x="1107360" y="532080"/>
            <a:ext cx="5105520" cy="3839400"/>
          </a:xfrm>
          <a:custGeom>
            <a:avLst/>
            <a:gdLst>
              <a:gd name="textAreaLeft" fmla="*/ 0 w 5105520"/>
              <a:gd name="textAreaRight" fmla="*/ 5105880 w 5105520"/>
              <a:gd name="textAreaTop" fmla="*/ 0 h 3839400"/>
              <a:gd name="textAreaBottom" fmla="*/ 3839760 h 3839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" name="Shape 1119"/>
          <p:cNvSpPr/>
          <p:nvPr/>
        </p:nvSpPr>
        <p:spPr>
          <a:xfrm>
            <a:off x="1168920" y="560520"/>
            <a:ext cx="4926600" cy="3704760"/>
          </a:xfrm>
          <a:custGeom>
            <a:avLst/>
            <a:gdLst>
              <a:gd name="textAreaLeft" fmla="*/ 0 w 4926600"/>
              <a:gd name="textAreaRight" fmla="*/ 4926960 w 4926600"/>
              <a:gd name="textAreaTop" fmla="*/ 0 h 3704760"/>
              <a:gd name="textAreaBottom" fmla="*/ 3705120 h 37047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9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600"/>
                </a:cubicBezTo>
              </a:path>
            </a:pathLst>
          </a:custGeom>
          <a:solidFill>
            <a:srgbClr val="ffffff">
              <a:alpha val="2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" name="Shape 1120"/>
          <p:cNvSpPr/>
          <p:nvPr/>
        </p:nvSpPr>
        <p:spPr>
          <a:xfrm>
            <a:off x="2023200" y="5083200"/>
            <a:ext cx="1181520" cy="888480"/>
          </a:xfrm>
          <a:custGeom>
            <a:avLst/>
            <a:gdLst>
              <a:gd name="textAreaLeft" fmla="*/ 0 w 1181520"/>
              <a:gd name="textAreaRight" fmla="*/ 1181880 w 1181520"/>
              <a:gd name="textAreaTop" fmla="*/ 0 h 888480"/>
              <a:gd name="textAreaBottom" fmla="*/ 888840 h 8884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4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33"/>
                  <a:pt x="33534" y="43200"/>
                  <a:pt x="21600" y="43200"/>
                </a:cubicBezTo>
                <a:lnTo>
                  <a:pt x="21600" y="43200"/>
                </a:lnTo>
                <a:cubicBezTo>
                  <a:pt x="9665" y="43200"/>
                  <a:pt x="0" y="33533"/>
                  <a:pt x="0" y="21599"/>
                </a:cubicBezTo>
                <a:lnTo>
                  <a:pt x="0" y="21599"/>
                </a:lnTo>
                <a:cubicBezTo>
                  <a:pt x="0" y="9673"/>
                  <a:pt x="9665" y="0"/>
                  <a:pt x="21600" y="0"/>
                </a:cubicBezTo>
                <a:close/>
              </a:path>
            </a:pathLst>
          </a:custGeom>
          <a:solidFill>
            <a:srgbClr val="ffffff">
              <a:alpha val="1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" name="Shape 1121"/>
          <p:cNvSpPr/>
          <p:nvPr/>
        </p:nvSpPr>
        <p:spPr>
          <a:xfrm>
            <a:off x="2850840" y="4515840"/>
            <a:ext cx="1868760" cy="1405440"/>
          </a:xfrm>
          <a:custGeom>
            <a:avLst/>
            <a:gdLst>
              <a:gd name="textAreaLeft" fmla="*/ 0 w 1868760"/>
              <a:gd name="textAreaRight" fmla="*/ 1869120 w 1868760"/>
              <a:gd name="textAreaTop" fmla="*/ 0 h 1405440"/>
              <a:gd name="textAreaBottom" fmla="*/ 1405800 h 14054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6" y="0"/>
                </a:moveTo>
                <a:lnTo>
                  <a:pt x="21596" y="0"/>
                </a:lnTo>
                <a:cubicBezTo>
                  <a:pt x="33526" y="0"/>
                  <a:pt x="43200" y="9669"/>
                  <a:pt x="43200" y="21601"/>
                </a:cubicBezTo>
                <a:lnTo>
                  <a:pt x="43200" y="21601"/>
                </a:lnTo>
                <a:cubicBezTo>
                  <a:pt x="43200" y="33530"/>
                  <a:pt x="33526" y="43200"/>
                  <a:pt x="21596" y="43200"/>
                </a:cubicBezTo>
                <a:lnTo>
                  <a:pt x="21596" y="43200"/>
                </a:lnTo>
                <a:cubicBezTo>
                  <a:pt x="9673" y="43200"/>
                  <a:pt x="0" y="33530"/>
                  <a:pt x="0" y="21601"/>
                </a:cubicBezTo>
                <a:lnTo>
                  <a:pt x="0" y="21601"/>
                </a:lnTo>
                <a:cubicBezTo>
                  <a:pt x="0" y="9669"/>
                  <a:pt x="9673" y="0"/>
                  <a:pt x="21596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" name="Shape 1124"/>
          <p:cNvSpPr/>
          <p:nvPr/>
        </p:nvSpPr>
        <p:spPr>
          <a:xfrm>
            <a:off x="3037680" y="4457880"/>
            <a:ext cx="835560" cy="628560"/>
          </a:xfrm>
          <a:custGeom>
            <a:avLst/>
            <a:gdLst>
              <a:gd name="textAreaLeft" fmla="*/ 0 w 835560"/>
              <a:gd name="textAreaRight" fmla="*/ 835920 w 835560"/>
              <a:gd name="textAreaTop" fmla="*/ 0 h 628560"/>
              <a:gd name="textAreaBottom" fmla="*/ 628920 h 628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0" y="0"/>
                  <a:pt x="43200" y="9672"/>
                  <a:pt x="43200" y="21604"/>
                </a:cubicBezTo>
                <a:lnTo>
                  <a:pt x="43200" y="21604"/>
                </a:lnTo>
                <a:cubicBezTo>
                  <a:pt x="43200" y="33525"/>
                  <a:pt x="33530" y="43200"/>
                  <a:pt x="21600" y="43200"/>
                </a:cubicBezTo>
                <a:lnTo>
                  <a:pt x="21600" y="43200"/>
                </a:lnTo>
                <a:cubicBezTo>
                  <a:pt x="9669" y="43200"/>
                  <a:pt x="0" y="33525"/>
                  <a:pt x="0" y="21604"/>
                </a:cubicBezTo>
                <a:lnTo>
                  <a:pt x="0" y="21604"/>
                </a:lnTo>
                <a:cubicBezTo>
                  <a:pt x="0" y="9672"/>
                  <a:pt x="9669" y="0"/>
                  <a:pt x="21600" y="0"/>
                </a:cubicBezTo>
                <a:close/>
              </a:path>
            </a:pathLst>
          </a:custGeom>
          <a:solidFill>
            <a:srgbClr val="ffffff">
              <a:alpha val="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" name="Shape 1125"/>
          <p:cNvSpPr/>
          <p:nvPr/>
        </p:nvSpPr>
        <p:spPr>
          <a:xfrm>
            <a:off x="1015920" y="4613040"/>
            <a:ext cx="685440" cy="515160"/>
          </a:xfrm>
          <a:custGeom>
            <a:avLst/>
            <a:gdLst>
              <a:gd name="textAreaLeft" fmla="*/ 0 w 685440"/>
              <a:gd name="textAreaRight" fmla="*/ 685800 w 685440"/>
              <a:gd name="textAreaTop" fmla="*/ 0 h 515160"/>
              <a:gd name="textAreaBottom" fmla="*/ 515520 h 5151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27" y="0"/>
                  <a:pt x="43200" y="9668"/>
                  <a:pt x="43200" y="21599"/>
                </a:cubicBezTo>
                <a:lnTo>
                  <a:pt x="43200" y="21599"/>
                </a:lnTo>
                <a:cubicBezTo>
                  <a:pt x="43200" y="33530"/>
                  <a:pt x="33527" y="43200"/>
                  <a:pt x="21599" y="43200"/>
                </a:cubicBezTo>
                <a:lnTo>
                  <a:pt x="21599" y="43200"/>
                </a:lnTo>
                <a:cubicBezTo>
                  <a:pt x="9671" y="43200"/>
                  <a:pt x="0" y="33530"/>
                  <a:pt x="0" y="21599"/>
                </a:cubicBezTo>
                <a:lnTo>
                  <a:pt x="0" y="21599"/>
                </a:lnTo>
                <a:cubicBezTo>
                  <a:pt x="0" y="9668"/>
                  <a:pt x="9671" y="0"/>
                  <a:pt x="21599" y="0"/>
                </a:cubicBezTo>
                <a:close/>
              </a:path>
            </a:pathLst>
          </a:custGeom>
          <a:solidFill>
            <a:srgbClr val="ffffff">
              <a:alpha val="4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" name="Shape 1138"/>
          <p:cNvSpPr/>
          <p:nvPr/>
        </p:nvSpPr>
        <p:spPr>
          <a:xfrm>
            <a:off x="2311560" y="4372920"/>
            <a:ext cx="795960" cy="598680"/>
          </a:xfrm>
          <a:custGeom>
            <a:avLst/>
            <a:gdLst>
              <a:gd name="textAreaLeft" fmla="*/ 0 w 795960"/>
              <a:gd name="textAreaRight" fmla="*/ 796320 w 795960"/>
              <a:gd name="textAreaTop" fmla="*/ 0 h 598680"/>
              <a:gd name="textAreaBottom" fmla="*/ 599040 h 5986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5"/>
                  <a:pt x="43200" y="21594"/>
                </a:cubicBezTo>
                <a:lnTo>
                  <a:pt x="43200" y="21594"/>
                </a:lnTo>
                <a:cubicBezTo>
                  <a:pt x="43200" y="33524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24"/>
                  <a:pt x="0" y="21594"/>
                </a:cubicBezTo>
                <a:lnTo>
                  <a:pt x="0" y="21594"/>
                </a:lnTo>
                <a:cubicBezTo>
                  <a:pt x="0" y="9675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" name="Shape 1139"/>
          <p:cNvSpPr/>
          <p:nvPr/>
        </p:nvSpPr>
        <p:spPr>
          <a:xfrm>
            <a:off x="1648440" y="4728960"/>
            <a:ext cx="755280" cy="567720"/>
          </a:xfrm>
          <a:custGeom>
            <a:avLst/>
            <a:gdLst>
              <a:gd name="textAreaLeft" fmla="*/ 0 w 755280"/>
              <a:gd name="textAreaRight" fmla="*/ 755640 w 755280"/>
              <a:gd name="textAreaTop" fmla="*/ 0 h 567720"/>
              <a:gd name="textAreaBottom" fmla="*/ 568080 h 5677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33" y="0"/>
                  <a:pt x="43200" y="9668"/>
                  <a:pt x="43200" y="21593"/>
                </a:cubicBezTo>
                <a:lnTo>
                  <a:pt x="43200" y="21593"/>
                </a:lnTo>
                <a:cubicBezTo>
                  <a:pt x="43200" y="33519"/>
                  <a:pt x="33533" y="43200"/>
                  <a:pt x="21608" y="43200"/>
                </a:cubicBezTo>
                <a:lnTo>
                  <a:pt x="21608" y="43200"/>
                </a:lnTo>
                <a:cubicBezTo>
                  <a:pt x="9682" y="43200"/>
                  <a:pt x="0" y="33519"/>
                  <a:pt x="0" y="21593"/>
                </a:cubicBezTo>
                <a:lnTo>
                  <a:pt x="0" y="21593"/>
                </a:lnTo>
                <a:cubicBezTo>
                  <a:pt x="0" y="9668"/>
                  <a:pt x="9682" y="0"/>
                  <a:pt x="21608" y="0"/>
                </a:cubicBezTo>
                <a:close/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" name="Shape 1140"/>
          <p:cNvSpPr/>
          <p:nvPr/>
        </p:nvSpPr>
        <p:spPr>
          <a:xfrm>
            <a:off x="1506600" y="5387040"/>
            <a:ext cx="752760" cy="565920"/>
          </a:xfrm>
          <a:custGeom>
            <a:avLst/>
            <a:gdLst>
              <a:gd name="textAreaLeft" fmla="*/ 0 w 752760"/>
              <a:gd name="textAreaRight" fmla="*/ 753120 w 752760"/>
              <a:gd name="textAreaTop" fmla="*/ 0 h 565920"/>
              <a:gd name="textAreaBottom" fmla="*/ 566280 h 5659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7" y="0"/>
                </a:moveTo>
                <a:lnTo>
                  <a:pt x="21607" y="0"/>
                </a:lnTo>
                <a:cubicBezTo>
                  <a:pt x="33536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26"/>
                  <a:pt x="33536" y="43200"/>
                  <a:pt x="21607" y="43200"/>
                </a:cubicBezTo>
                <a:lnTo>
                  <a:pt x="21607" y="43200"/>
                </a:lnTo>
                <a:cubicBezTo>
                  <a:pt x="9679" y="43200"/>
                  <a:pt x="0" y="33526"/>
                  <a:pt x="0" y="21599"/>
                </a:cubicBezTo>
                <a:lnTo>
                  <a:pt x="0" y="21599"/>
                </a:lnTo>
                <a:cubicBezTo>
                  <a:pt x="0" y="9673"/>
                  <a:pt x="9679" y="0"/>
                  <a:pt x="21607" y="0"/>
                </a:cubicBezTo>
                <a:close/>
              </a:path>
            </a:pathLst>
          </a:custGeom>
          <a:solidFill>
            <a:srgbClr val="ffffff">
              <a:alpha val="3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" name="Shape 1141"/>
          <p:cNvSpPr/>
          <p:nvPr/>
        </p:nvSpPr>
        <p:spPr>
          <a:xfrm>
            <a:off x="2370240" y="5855040"/>
            <a:ext cx="893160" cy="671400"/>
          </a:xfrm>
          <a:custGeom>
            <a:avLst/>
            <a:gdLst>
              <a:gd name="textAreaLeft" fmla="*/ 0 w 893160"/>
              <a:gd name="textAreaRight" fmla="*/ 893520 w 893160"/>
              <a:gd name="textAreaTop" fmla="*/ 0 h 671400"/>
              <a:gd name="textAreaBottom" fmla="*/ 671760 h 671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4"/>
                  <a:pt x="43200" y="21605"/>
                </a:cubicBezTo>
                <a:lnTo>
                  <a:pt x="43200" y="21605"/>
                </a:lnTo>
                <a:cubicBezTo>
                  <a:pt x="43200" y="33535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35"/>
                  <a:pt x="0" y="21605"/>
                </a:cubicBezTo>
                <a:lnTo>
                  <a:pt x="0" y="21605"/>
                </a:lnTo>
                <a:cubicBezTo>
                  <a:pt x="0" y="9674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" name="Shape 1142"/>
          <p:cNvSpPr/>
          <p:nvPr/>
        </p:nvSpPr>
        <p:spPr>
          <a:xfrm>
            <a:off x="2242080" y="6244560"/>
            <a:ext cx="687960" cy="517320"/>
          </a:xfrm>
          <a:custGeom>
            <a:avLst/>
            <a:gdLst>
              <a:gd name="textAreaLeft" fmla="*/ 0 w 687960"/>
              <a:gd name="textAreaRight" fmla="*/ 688320 w 687960"/>
              <a:gd name="textAreaTop" fmla="*/ 0 h 517320"/>
              <a:gd name="textAreaBottom" fmla="*/ 517680 h 517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1" y="0"/>
                </a:moveTo>
                <a:lnTo>
                  <a:pt x="21591" y="0"/>
                </a:lnTo>
                <a:cubicBezTo>
                  <a:pt x="33528" y="0"/>
                  <a:pt x="43198" y="9667"/>
                  <a:pt x="43198" y="21600"/>
                </a:cubicBezTo>
                <a:lnTo>
                  <a:pt x="43198" y="21600"/>
                </a:lnTo>
                <a:cubicBezTo>
                  <a:pt x="43198" y="33519"/>
                  <a:pt x="33528" y="43200"/>
                  <a:pt x="21591" y="43200"/>
                </a:cubicBezTo>
                <a:lnTo>
                  <a:pt x="21591" y="43200"/>
                </a:lnTo>
                <a:cubicBezTo>
                  <a:pt x="9670" y="43200"/>
                  <a:pt x="0" y="33519"/>
                  <a:pt x="0" y="21600"/>
                </a:cubicBezTo>
                <a:lnTo>
                  <a:pt x="0" y="21600"/>
                </a:lnTo>
                <a:cubicBezTo>
                  <a:pt x="0" y="9667"/>
                  <a:pt x="9670" y="0"/>
                  <a:pt x="21591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" name="Shape 1143"/>
          <p:cNvSpPr/>
          <p:nvPr/>
        </p:nvSpPr>
        <p:spPr>
          <a:xfrm>
            <a:off x="3596760" y="5964840"/>
            <a:ext cx="726120" cy="545760"/>
          </a:xfrm>
          <a:custGeom>
            <a:avLst/>
            <a:gdLst>
              <a:gd name="textAreaLeft" fmla="*/ 0 w 726120"/>
              <a:gd name="textAreaRight" fmla="*/ 726480 w 726120"/>
              <a:gd name="textAreaTop" fmla="*/ 0 h 545760"/>
              <a:gd name="textAreaBottom" fmla="*/ 546120 h 5457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31" y="0"/>
                  <a:pt x="43200" y="9666"/>
                  <a:pt x="43200" y="21605"/>
                </a:cubicBezTo>
                <a:lnTo>
                  <a:pt x="43200" y="21605"/>
                </a:lnTo>
                <a:cubicBezTo>
                  <a:pt x="43200" y="33533"/>
                  <a:pt x="33531" y="43200"/>
                  <a:pt x="21599" y="43200"/>
                </a:cubicBezTo>
                <a:lnTo>
                  <a:pt x="21599" y="43200"/>
                </a:lnTo>
                <a:cubicBezTo>
                  <a:pt x="9666" y="43200"/>
                  <a:pt x="0" y="33533"/>
                  <a:pt x="0" y="21605"/>
                </a:cubicBezTo>
                <a:lnTo>
                  <a:pt x="0" y="21605"/>
                </a:lnTo>
                <a:cubicBezTo>
                  <a:pt x="0" y="9666"/>
                  <a:pt x="9666" y="0"/>
                  <a:pt x="21599" y="0"/>
                </a:cubicBezTo>
                <a:close/>
              </a:path>
            </a:pathLst>
          </a:custGeom>
          <a:solidFill>
            <a:srgbClr val="ffffff">
              <a:alpha val="6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" name="Shape 1144"/>
          <p:cNvSpPr/>
          <p:nvPr/>
        </p:nvSpPr>
        <p:spPr>
          <a:xfrm>
            <a:off x="3037680" y="5578560"/>
            <a:ext cx="977400" cy="734760"/>
          </a:xfrm>
          <a:custGeom>
            <a:avLst/>
            <a:gdLst>
              <a:gd name="textAreaLeft" fmla="*/ 0 w 977400"/>
              <a:gd name="textAreaRight" fmla="*/ 977760 w 977400"/>
              <a:gd name="textAreaTop" fmla="*/ 0 h 734760"/>
              <a:gd name="textAreaBottom" fmla="*/ 735120 h 7347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6" y="0"/>
                </a:moveTo>
                <a:lnTo>
                  <a:pt x="21606" y="0"/>
                </a:lnTo>
                <a:cubicBezTo>
                  <a:pt x="33524" y="0"/>
                  <a:pt x="43200" y="9671"/>
                  <a:pt x="43200" y="21599"/>
                </a:cubicBezTo>
                <a:lnTo>
                  <a:pt x="43200" y="21599"/>
                </a:lnTo>
                <a:cubicBezTo>
                  <a:pt x="43200" y="33528"/>
                  <a:pt x="33524" y="43200"/>
                  <a:pt x="21606" y="43200"/>
                </a:cubicBezTo>
                <a:lnTo>
                  <a:pt x="21606" y="43200"/>
                </a:lnTo>
                <a:cubicBezTo>
                  <a:pt x="9674" y="43200"/>
                  <a:pt x="0" y="33528"/>
                  <a:pt x="0" y="21599"/>
                </a:cubicBezTo>
                <a:lnTo>
                  <a:pt x="0" y="21599"/>
                </a:lnTo>
                <a:cubicBezTo>
                  <a:pt x="0" y="9671"/>
                  <a:pt x="9674" y="0"/>
                  <a:pt x="21606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" name="Shape 1147"/>
          <p:cNvSpPr/>
          <p:nvPr/>
        </p:nvSpPr>
        <p:spPr>
          <a:xfrm>
            <a:off x="2609640" y="36720"/>
            <a:ext cx="752040" cy="565560"/>
          </a:xfrm>
          <a:custGeom>
            <a:avLst/>
            <a:gdLst>
              <a:gd name="textAreaLeft" fmla="*/ 0 w 752040"/>
              <a:gd name="textAreaRight" fmla="*/ 752400 w 752040"/>
              <a:gd name="textAreaTop" fmla="*/ 0 h 565560"/>
              <a:gd name="textAreaBottom" fmla="*/ 565920 h 565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41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41" y="43200"/>
                  <a:pt x="21600" y="43200"/>
                </a:cubicBezTo>
                <a:lnTo>
                  <a:pt x="21600" y="43200"/>
                </a:lnTo>
                <a:cubicBezTo>
                  <a:pt x="9673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3" y="0"/>
                  <a:pt x="21600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" name="Shape 1148"/>
          <p:cNvSpPr/>
          <p:nvPr/>
        </p:nvSpPr>
        <p:spPr>
          <a:xfrm>
            <a:off x="2272320" y="35640"/>
            <a:ext cx="748440" cy="562680"/>
          </a:xfrm>
          <a:custGeom>
            <a:avLst/>
            <a:gdLst>
              <a:gd name="textAreaLeft" fmla="*/ 0 w 748440"/>
              <a:gd name="textAreaRight" fmla="*/ 748800 w 748440"/>
              <a:gd name="textAreaTop" fmla="*/ 0 h 562680"/>
              <a:gd name="textAreaBottom" fmla="*/ 563040 h 5626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27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27" y="43200"/>
                  <a:pt x="21608" y="43200"/>
                </a:cubicBezTo>
                <a:lnTo>
                  <a:pt x="21608" y="43200"/>
                </a:lnTo>
                <a:cubicBezTo>
                  <a:pt x="9672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2" y="0"/>
                  <a:pt x="21608" y="0"/>
                </a:cubicBezTo>
                <a:close/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" name="Shape 1058"/>
          <p:cNvSpPr/>
          <p:nvPr/>
        </p:nvSpPr>
        <p:spPr>
          <a:xfrm>
            <a:off x="8220960" y="0"/>
            <a:ext cx="3970800" cy="6857280"/>
          </a:xfrm>
          <a:custGeom>
            <a:avLst/>
            <a:gdLst>
              <a:gd name="textAreaLeft" fmla="*/ 0 w 3970800"/>
              <a:gd name="textAreaRight" fmla="*/ 3971160 w 3970800"/>
              <a:gd name="textAreaTop" fmla="*/ 0 h 6857280"/>
              <a:gd name="textAreaBottom" fmla="*/ 6857640 h 68572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3874" y="0"/>
                </a:moveTo>
                <a:lnTo>
                  <a:pt x="3874" y="19794"/>
                </a:lnTo>
                <a:lnTo>
                  <a:pt x="3874" y="19794"/>
                </a:lnTo>
                <a:cubicBezTo>
                  <a:pt x="3874" y="19794"/>
                  <a:pt x="3932" y="19794"/>
                  <a:pt x="3932" y="19794"/>
                </a:cubicBezTo>
                <a:lnTo>
                  <a:pt x="3932" y="19794"/>
                </a:lnTo>
                <a:cubicBezTo>
                  <a:pt x="1759" y="19794"/>
                  <a:pt x="0" y="20605"/>
                  <a:pt x="0" y="21600"/>
                </a:cubicBezTo>
                <a:lnTo>
                  <a:pt x="0" y="21600"/>
                </a:lnTo>
                <a:cubicBezTo>
                  <a:pt x="0" y="22594"/>
                  <a:pt x="1759" y="23405"/>
                  <a:pt x="3932" y="23405"/>
                </a:cubicBezTo>
                <a:lnTo>
                  <a:pt x="3932" y="23405"/>
                </a:lnTo>
                <a:cubicBezTo>
                  <a:pt x="3932" y="23405"/>
                  <a:pt x="3874" y="23405"/>
                  <a:pt x="3874" y="23405"/>
                </a:cubicBezTo>
                <a:lnTo>
                  <a:pt x="3874" y="43200"/>
                </a:lnTo>
                <a:lnTo>
                  <a:pt x="43200" y="43200"/>
                </a:lnTo>
                <a:lnTo>
                  <a:pt x="43200" y="0"/>
                </a:lnTo>
                <a:lnTo>
                  <a:pt x="3874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" name="Shape 1102"/>
          <p:cNvSpPr/>
          <p:nvPr/>
        </p:nvSpPr>
        <p:spPr>
          <a:xfrm>
            <a:off x="8400240" y="3356640"/>
            <a:ext cx="190080" cy="144720"/>
          </a:xfrm>
          <a:custGeom>
            <a:avLst/>
            <a:gdLst>
              <a:gd name="textAreaLeft" fmla="*/ 0 w 190080"/>
              <a:gd name="textAreaRight" fmla="*/ 190440 w 190080"/>
              <a:gd name="textAreaTop" fmla="*/ 0 h 144720"/>
              <a:gd name="textAreaBottom" fmla="*/ 145080 h 1447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0"/>
                </a:moveTo>
                <a:lnTo>
                  <a:pt x="43200" y="43200"/>
                </a:lnTo>
                <a:lnTo>
                  <a:pt x="0" y="21623"/>
                </a:lnTo>
                <a:lnTo>
                  <a:pt x="43200" y="0"/>
                </a:lnTo>
              </a:path>
            </a:pathLst>
          </a:custGeom>
          <a:solidFill>
            <a:srgbClr val="ffffff"/>
          </a:solidFill>
          <a:ln cap="rnd" w="9524">
            <a:solidFill>
              <a:srgbClr val="000000"/>
            </a:solidFill>
            <a:beve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23520" y="2568960"/>
            <a:ext cx="7382880" cy="1653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r" defTabSz="914400">
              <a:lnSpc>
                <a:spcPct val="100000"/>
              </a:lnSpc>
              <a:buNone/>
            </a:pPr>
            <a:r>
              <a:rPr b="1" lang="ru-RU" sz="4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title style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dt" idx="1"/>
          </p:nvPr>
        </p:nvSpPr>
        <p:spPr>
          <a:xfrm>
            <a:off x="81540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ftr" idx="2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sldNum" idx="3"/>
          </p:nvPr>
        </p:nvSpPr>
        <p:spPr>
          <a:xfrm>
            <a:off x="8592120" y="6356520"/>
            <a:ext cx="278388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853D2C9-B5AD-4FFC-9201-67578C06E940}" type="slidenum"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32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</a:rPr>
              <a:t>Second Outline Level</a:t>
            </a:r>
            <a:endParaRPr b="0" lang="ru-RU" sz="24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</a:rPr>
              <a:t>Third Outline Level</a:t>
            </a:r>
            <a:endParaRPr b="0" lang="ru-RU" sz="20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</a:rPr>
              <a:t>Fourth Outline Level</a:t>
            </a:r>
            <a:endParaRPr b="0" lang="ru-RU" sz="20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1100"/>
          <p:cNvSpPr/>
          <p:nvPr/>
        </p:nvSpPr>
        <p:spPr>
          <a:xfrm>
            <a:off x="3600" y="360"/>
            <a:ext cx="12184200" cy="6857280"/>
          </a:xfrm>
          <a:custGeom>
            <a:avLst/>
            <a:gdLst>
              <a:gd name="textAreaLeft" fmla="*/ 0 w 12184200"/>
              <a:gd name="textAreaRight" fmla="*/ 12184560 w 12184200"/>
              <a:gd name="textAreaTop" fmla="*/ 0 h 6857280"/>
              <a:gd name="textAreaBottom" fmla="*/ 6857640 h 6857280"/>
              <a:gd name="GluePoint1X" fmla="*/ 43174 w 43174"/>
              <a:gd name="GluePoint1Y" fmla="*/ 43200 h 43200"/>
              <a:gd name="GluePoint2X" fmla="*/ 43174 w 43174"/>
              <a:gd name="GluePoint2Y" fmla="*/ 0 h 43200"/>
              <a:gd name="GluePoint3X" fmla="*/ 0 w 43174"/>
              <a:gd name="GluePoint3Y" fmla="*/ 0 h 43200"/>
              <a:gd name="GluePoint4X" fmla="*/ 0 w 43174"/>
              <a:gd name="GluePoint4Y" fmla="*/ 43200 h 43200"/>
              <a:gd name="GluePoint5X" fmla="*/ 43174 w 43174"/>
              <a:gd name="GluePoint5Y" fmla="*/ 43200 h 43200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</a:cxnLst>
            <a:rect l="textAreaLeft" t="textAreaTop" r="textAreaRight" b="textAreaBottom"/>
            <a:pathLst>
              <a:path stroke="0" w="43174" h="43200">
                <a:moveTo>
                  <a:pt x="43174" y="43200"/>
                </a:moveTo>
                <a:lnTo>
                  <a:pt x="43174" y="0"/>
                </a:lnTo>
                <a:lnTo>
                  <a:pt x="0" y="0"/>
                </a:lnTo>
                <a:lnTo>
                  <a:pt x="0" y="43200"/>
                </a:lnTo>
                <a:lnTo>
                  <a:pt x="43174" y="432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0" name="Shape 1103"/>
          <p:cNvSpPr/>
          <p:nvPr/>
        </p:nvSpPr>
        <p:spPr>
          <a:xfrm>
            <a:off x="183240" y="101880"/>
            <a:ext cx="7789320" cy="5857560"/>
          </a:xfrm>
          <a:custGeom>
            <a:avLst/>
            <a:gdLst>
              <a:gd name="textAreaLeft" fmla="*/ 0 w 7789320"/>
              <a:gd name="textAreaRight" fmla="*/ 7789680 w 7789320"/>
              <a:gd name="textAreaTop" fmla="*/ 0 h 5857560"/>
              <a:gd name="textAreaBottom" fmla="*/ 5857920 h 5857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9"/>
                  <a:pt x="33448" y="43199"/>
                  <a:pt x="21600" y="43199"/>
                </a:cubicBezTo>
                <a:lnTo>
                  <a:pt x="21600" y="43199"/>
                </a:lnTo>
                <a:cubicBezTo>
                  <a:pt x="9749" y="43199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600" y="0"/>
                </a:cubicBezTo>
                <a:lnTo>
                  <a:pt x="21600" y="0"/>
                </a:lnTo>
                <a:cubicBezTo>
                  <a:pt x="33448" y="0"/>
                  <a:pt x="43199" y="9750"/>
                  <a:pt x="43199" y="21599"/>
                </a:cubicBezTo>
              </a:path>
            </a:pathLst>
          </a:custGeom>
          <a:solidFill>
            <a:srgbClr val="ffffff">
              <a:alpha val="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1" name="Shape 1104"/>
          <p:cNvSpPr/>
          <p:nvPr/>
        </p:nvSpPr>
        <p:spPr>
          <a:xfrm>
            <a:off x="244800" y="130320"/>
            <a:ext cx="7610040" cy="5722920"/>
          </a:xfrm>
          <a:custGeom>
            <a:avLst/>
            <a:gdLst>
              <a:gd name="textAreaLeft" fmla="*/ 0 w 7610040"/>
              <a:gd name="textAreaRight" fmla="*/ 7610400 w 7610040"/>
              <a:gd name="textAreaTop" fmla="*/ 0 h 5722920"/>
              <a:gd name="textAreaBottom" fmla="*/ 5723280 h 57229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2" name="Shape 1105"/>
          <p:cNvSpPr/>
          <p:nvPr/>
        </p:nvSpPr>
        <p:spPr>
          <a:xfrm>
            <a:off x="306360" y="159120"/>
            <a:ext cx="7431480" cy="5588640"/>
          </a:xfrm>
          <a:custGeom>
            <a:avLst/>
            <a:gdLst>
              <a:gd name="textAreaLeft" fmla="*/ 0 w 7431480"/>
              <a:gd name="textAreaRight" fmla="*/ 7431840 w 7431480"/>
              <a:gd name="textAreaTop" fmla="*/ 0 h 5588640"/>
              <a:gd name="textAreaBottom" fmla="*/ 5589000 h 55886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50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50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3" name="Shape 1106"/>
          <p:cNvSpPr/>
          <p:nvPr/>
        </p:nvSpPr>
        <p:spPr>
          <a:xfrm>
            <a:off x="367920" y="187920"/>
            <a:ext cx="7252560" cy="5454000"/>
          </a:xfrm>
          <a:custGeom>
            <a:avLst/>
            <a:gdLst>
              <a:gd name="textAreaLeft" fmla="*/ 0 w 7252560"/>
              <a:gd name="textAreaRight" fmla="*/ 7252920 w 7252560"/>
              <a:gd name="textAreaTop" fmla="*/ 0 h 5454000"/>
              <a:gd name="textAreaBottom" fmla="*/ 5454360 h 54540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7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7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4" name="Shape 1107"/>
          <p:cNvSpPr/>
          <p:nvPr/>
        </p:nvSpPr>
        <p:spPr>
          <a:xfrm>
            <a:off x="429480" y="216360"/>
            <a:ext cx="7074000" cy="5319720"/>
          </a:xfrm>
          <a:custGeom>
            <a:avLst/>
            <a:gdLst>
              <a:gd name="textAreaLeft" fmla="*/ 0 w 7074000"/>
              <a:gd name="textAreaRight" fmla="*/ 7074360 w 7074000"/>
              <a:gd name="textAreaTop" fmla="*/ 0 h 5319720"/>
              <a:gd name="textAreaBottom" fmla="*/ 5320080 h 53197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8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51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51"/>
                  <a:pt x="9751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5" name="Shape 1108"/>
          <p:cNvSpPr/>
          <p:nvPr/>
        </p:nvSpPr>
        <p:spPr>
          <a:xfrm>
            <a:off x="491400" y="245160"/>
            <a:ext cx="6894720" cy="5185080"/>
          </a:xfrm>
          <a:custGeom>
            <a:avLst/>
            <a:gdLst>
              <a:gd name="textAreaLeft" fmla="*/ 0 w 6894720"/>
              <a:gd name="textAreaRight" fmla="*/ 6895080 w 6894720"/>
              <a:gd name="textAreaTop" fmla="*/ 0 h 5185080"/>
              <a:gd name="textAreaBottom" fmla="*/ 5185440 h 51850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6" name="Shape 1109"/>
          <p:cNvSpPr/>
          <p:nvPr/>
        </p:nvSpPr>
        <p:spPr>
          <a:xfrm>
            <a:off x="552960" y="273960"/>
            <a:ext cx="6715800" cy="5050440"/>
          </a:xfrm>
          <a:custGeom>
            <a:avLst/>
            <a:gdLst>
              <a:gd name="textAreaLeft" fmla="*/ 0 w 6715800"/>
              <a:gd name="textAreaRight" fmla="*/ 6716160 w 6715800"/>
              <a:gd name="textAreaTop" fmla="*/ 0 h 5050440"/>
              <a:gd name="textAreaBottom" fmla="*/ 5050800 h 50504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49" y="43199"/>
                  <a:pt x="21600" y="43199"/>
                </a:cubicBezTo>
                <a:lnTo>
                  <a:pt x="21600" y="43199"/>
                </a:lnTo>
                <a:cubicBezTo>
                  <a:pt x="9750" y="43199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8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8"/>
                  <a:pt x="43200" y="21600"/>
                </a:cubicBezTo>
              </a:path>
            </a:pathLst>
          </a:custGeom>
          <a:solidFill>
            <a:srgbClr val="ffffff">
              <a:alpha val="1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7" name="Shape 1110"/>
          <p:cNvSpPr/>
          <p:nvPr/>
        </p:nvSpPr>
        <p:spPr>
          <a:xfrm>
            <a:off x="614520" y="302400"/>
            <a:ext cx="6536880" cy="4915800"/>
          </a:xfrm>
          <a:custGeom>
            <a:avLst/>
            <a:gdLst>
              <a:gd name="textAreaLeft" fmla="*/ 0 w 6536880"/>
              <a:gd name="textAreaRight" fmla="*/ 6537240 w 6536880"/>
              <a:gd name="textAreaTop" fmla="*/ 0 h 4915800"/>
              <a:gd name="textAreaBottom" fmla="*/ 4916160 h 49158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199" y="9751"/>
                  <a:pt x="43199" y="21600"/>
                </a:cubicBezTo>
              </a:path>
            </a:pathLst>
          </a:custGeom>
          <a:solidFill>
            <a:srgbClr val="ffffff">
              <a:alpha val="1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8" name="Shape 1111"/>
          <p:cNvSpPr/>
          <p:nvPr/>
        </p:nvSpPr>
        <p:spPr>
          <a:xfrm>
            <a:off x="676080" y="331200"/>
            <a:ext cx="6357960" cy="4781160"/>
          </a:xfrm>
          <a:custGeom>
            <a:avLst/>
            <a:gdLst>
              <a:gd name="textAreaLeft" fmla="*/ 0 w 6357960"/>
              <a:gd name="textAreaRight" fmla="*/ 6358320 w 6357960"/>
              <a:gd name="textAreaTop" fmla="*/ 0 h 4781160"/>
              <a:gd name="textAreaBottom" fmla="*/ 4781520 h 47811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199"/>
                  <a:pt x="21598" y="43199"/>
                </a:cubicBezTo>
                <a:lnTo>
                  <a:pt x="21598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8" y="0"/>
                </a:cubicBezTo>
                <a:lnTo>
                  <a:pt x="21598" y="0"/>
                </a:lnTo>
                <a:cubicBezTo>
                  <a:pt x="33449" y="0"/>
                  <a:pt x="43199" y="9750"/>
                  <a:pt x="43199" y="21600"/>
                </a:cubicBezTo>
              </a:path>
            </a:pathLst>
          </a:custGeom>
          <a:solidFill>
            <a:srgbClr val="ffffff">
              <a:alpha val="1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9" name="Shape 1112"/>
          <p:cNvSpPr/>
          <p:nvPr/>
        </p:nvSpPr>
        <p:spPr>
          <a:xfrm>
            <a:off x="737640" y="360000"/>
            <a:ext cx="6179040" cy="4646520"/>
          </a:xfrm>
          <a:custGeom>
            <a:avLst/>
            <a:gdLst>
              <a:gd name="textAreaLeft" fmla="*/ 0 w 6179040"/>
              <a:gd name="textAreaRight" fmla="*/ 6179400 w 6179040"/>
              <a:gd name="textAreaTop" fmla="*/ 0 h 4646520"/>
              <a:gd name="textAreaBottom" fmla="*/ 4646880 h 46465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199"/>
                  <a:pt x="21599" y="43199"/>
                </a:cubicBezTo>
                <a:lnTo>
                  <a:pt x="21599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0" name="Shape 1113"/>
          <p:cNvSpPr/>
          <p:nvPr/>
        </p:nvSpPr>
        <p:spPr>
          <a:xfrm>
            <a:off x="799200" y="388440"/>
            <a:ext cx="6000120" cy="4512240"/>
          </a:xfrm>
          <a:custGeom>
            <a:avLst/>
            <a:gdLst>
              <a:gd name="textAreaLeft" fmla="*/ 0 w 6000120"/>
              <a:gd name="textAreaRight" fmla="*/ 6000480 w 6000120"/>
              <a:gd name="textAreaTop" fmla="*/ 0 h 4512240"/>
              <a:gd name="textAreaBottom" fmla="*/ 4512600 h 45122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1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1" name="Shape 1114"/>
          <p:cNvSpPr/>
          <p:nvPr/>
        </p:nvSpPr>
        <p:spPr>
          <a:xfrm>
            <a:off x="860760" y="417240"/>
            <a:ext cx="5821200" cy="4377600"/>
          </a:xfrm>
          <a:custGeom>
            <a:avLst/>
            <a:gdLst>
              <a:gd name="textAreaLeft" fmla="*/ 0 w 5821200"/>
              <a:gd name="textAreaRight" fmla="*/ 5821560 w 5821200"/>
              <a:gd name="textAreaTop" fmla="*/ 0 h 4377600"/>
              <a:gd name="textAreaBottom" fmla="*/ 4377960 h 43776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1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2" name="Shape 1115"/>
          <p:cNvSpPr/>
          <p:nvPr/>
        </p:nvSpPr>
        <p:spPr>
          <a:xfrm>
            <a:off x="922680" y="446040"/>
            <a:ext cx="5642280" cy="4243320"/>
          </a:xfrm>
          <a:custGeom>
            <a:avLst/>
            <a:gdLst>
              <a:gd name="textAreaLeft" fmla="*/ 0 w 5642280"/>
              <a:gd name="textAreaRight" fmla="*/ 5642640 w 5642280"/>
              <a:gd name="textAreaTop" fmla="*/ 0 h 4243320"/>
              <a:gd name="textAreaBottom" fmla="*/ 4243680 h 4243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48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8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3" name="Shape 1116"/>
          <p:cNvSpPr/>
          <p:nvPr/>
        </p:nvSpPr>
        <p:spPr>
          <a:xfrm>
            <a:off x="984240" y="474480"/>
            <a:ext cx="5463360" cy="4108680"/>
          </a:xfrm>
          <a:custGeom>
            <a:avLst/>
            <a:gdLst>
              <a:gd name="textAreaLeft" fmla="*/ 0 w 5463360"/>
              <a:gd name="textAreaRight" fmla="*/ 5463720 w 5463360"/>
              <a:gd name="textAreaTop" fmla="*/ 0 h 4108680"/>
              <a:gd name="textAreaBottom" fmla="*/ 4109040 h 41086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8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199" y="9749"/>
                  <a:pt x="43199" y="21599"/>
                </a:cubicBezTo>
              </a:path>
            </a:pathLst>
          </a:custGeom>
          <a:solidFill>
            <a:srgbClr val="ffffff">
              <a:alpha val="2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4" name="Shape 1117"/>
          <p:cNvSpPr/>
          <p:nvPr/>
        </p:nvSpPr>
        <p:spPr>
          <a:xfrm>
            <a:off x="1045800" y="503280"/>
            <a:ext cx="5284440" cy="3974040"/>
          </a:xfrm>
          <a:custGeom>
            <a:avLst/>
            <a:gdLst>
              <a:gd name="textAreaLeft" fmla="*/ 0 w 5284440"/>
              <a:gd name="textAreaRight" fmla="*/ 5284800 w 5284440"/>
              <a:gd name="textAreaTop" fmla="*/ 0 h 3974040"/>
              <a:gd name="textAreaBottom" fmla="*/ 3974400 h 39740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50" y="43200"/>
                  <a:pt x="21599" y="43200"/>
                </a:cubicBezTo>
                <a:lnTo>
                  <a:pt x="21599" y="43200"/>
                </a:lnTo>
                <a:cubicBezTo>
                  <a:pt x="9751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51" y="0"/>
                  <a:pt x="21599" y="0"/>
                </a:cubicBezTo>
                <a:lnTo>
                  <a:pt x="21599" y="0"/>
                </a:lnTo>
                <a:cubicBezTo>
                  <a:pt x="33450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5" name="Shape 1118"/>
          <p:cNvSpPr/>
          <p:nvPr/>
        </p:nvSpPr>
        <p:spPr>
          <a:xfrm>
            <a:off x="1107360" y="532080"/>
            <a:ext cx="5105520" cy="3839400"/>
          </a:xfrm>
          <a:custGeom>
            <a:avLst/>
            <a:gdLst>
              <a:gd name="textAreaLeft" fmla="*/ 0 w 5105520"/>
              <a:gd name="textAreaRight" fmla="*/ 5105880 w 5105520"/>
              <a:gd name="textAreaTop" fmla="*/ 0 h 3839400"/>
              <a:gd name="textAreaBottom" fmla="*/ 3839760 h 3839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6" name="Shape 1119"/>
          <p:cNvSpPr/>
          <p:nvPr/>
        </p:nvSpPr>
        <p:spPr>
          <a:xfrm>
            <a:off x="1168920" y="560520"/>
            <a:ext cx="4926600" cy="3704760"/>
          </a:xfrm>
          <a:custGeom>
            <a:avLst/>
            <a:gdLst>
              <a:gd name="textAreaLeft" fmla="*/ 0 w 4926600"/>
              <a:gd name="textAreaRight" fmla="*/ 4926960 w 4926600"/>
              <a:gd name="textAreaTop" fmla="*/ 0 h 3704760"/>
              <a:gd name="textAreaBottom" fmla="*/ 3705120 h 37047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9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600"/>
                </a:cubicBezTo>
              </a:path>
            </a:pathLst>
          </a:custGeom>
          <a:solidFill>
            <a:srgbClr val="ffffff">
              <a:alpha val="2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7" name="Shape 1120"/>
          <p:cNvSpPr/>
          <p:nvPr/>
        </p:nvSpPr>
        <p:spPr>
          <a:xfrm>
            <a:off x="2023200" y="5083200"/>
            <a:ext cx="1181520" cy="888480"/>
          </a:xfrm>
          <a:custGeom>
            <a:avLst/>
            <a:gdLst>
              <a:gd name="textAreaLeft" fmla="*/ 0 w 1181520"/>
              <a:gd name="textAreaRight" fmla="*/ 1181880 w 1181520"/>
              <a:gd name="textAreaTop" fmla="*/ 0 h 888480"/>
              <a:gd name="textAreaBottom" fmla="*/ 888840 h 8884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4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33"/>
                  <a:pt x="33534" y="43200"/>
                  <a:pt x="21600" y="43200"/>
                </a:cubicBezTo>
                <a:lnTo>
                  <a:pt x="21600" y="43200"/>
                </a:lnTo>
                <a:cubicBezTo>
                  <a:pt x="9665" y="43200"/>
                  <a:pt x="0" y="33533"/>
                  <a:pt x="0" y="21599"/>
                </a:cubicBezTo>
                <a:lnTo>
                  <a:pt x="0" y="21599"/>
                </a:lnTo>
                <a:cubicBezTo>
                  <a:pt x="0" y="9673"/>
                  <a:pt x="9665" y="0"/>
                  <a:pt x="21600" y="0"/>
                </a:cubicBezTo>
                <a:close/>
              </a:path>
            </a:pathLst>
          </a:custGeom>
          <a:solidFill>
            <a:srgbClr val="ffffff">
              <a:alpha val="1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8" name="Shape 1121"/>
          <p:cNvSpPr/>
          <p:nvPr/>
        </p:nvSpPr>
        <p:spPr>
          <a:xfrm>
            <a:off x="2850840" y="4515840"/>
            <a:ext cx="1868760" cy="1405440"/>
          </a:xfrm>
          <a:custGeom>
            <a:avLst/>
            <a:gdLst>
              <a:gd name="textAreaLeft" fmla="*/ 0 w 1868760"/>
              <a:gd name="textAreaRight" fmla="*/ 1869120 w 1868760"/>
              <a:gd name="textAreaTop" fmla="*/ 0 h 1405440"/>
              <a:gd name="textAreaBottom" fmla="*/ 1405800 h 14054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6" y="0"/>
                </a:moveTo>
                <a:lnTo>
                  <a:pt x="21596" y="0"/>
                </a:lnTo>
                <a:cubicBezTo>
                  <a:pt x="33526" y="0"/>
                  <a:pt x="43200" y="9669"/>
                  <a:pt x="43200" y="21601"/>
                </a:cubicBezTo>
                <a:lnTo>
                  <a:pt x="43200" y="21601"/>
                </a:lnTo>
                <a:cubicBezTo>
                  <a:pt x="43200" y="33530"/>
                  <a:pt x="33526" y="43200"/>
                  <a:pt x="21596" y="43200"/>
                </a:cubicBezTo>
                <a:lnTo>
                  <a:pt x="21596" y="43200"/>
                </a:lnTo>
                <a:cubicBezTo>
                  <a:pt x="9673" y="43200"/>
                  <a:pt x="0" y="33530"/>
                  <a:pt x="0" y="21601"/>
                </a:cubicBezTo>
                <a:lnTo>
                  <a:pt x="0" y="21601"/>
                </a:lnTo>
                <a:cubicBezTo>
                  <a:pt x="0" y="9669"/>
                  <a:pt x="9673" y="0"/>
                  <a:pt x="21596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9" name="Shape 1124"/>
          <p:cNvSpPr/>
          <p:nvPr/>
        </p:nvSpPr>
        <p:spPr>
          <a:xfrm>
            <a:off x="3037680" y="4457880"/>
            <a:ext cx="835560" cy="628560"/>
          </a:xfrm>
          <a:custGeom>
            <a:avLst/>
            <a:gdLst>
              <a:gd name="textAreaLeft" fmla="*/ 0 w 835560"/>
              <a:gd name="textAreaRight" fmla="*/ 835920 w 835560"/>
              <a:gd name="textAreaTop" fmla="*/ 0 h 628560"/>
              <a:gd name="textAreaBottom" fmla="*/ 628920 h 628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0" y="0"/>
                  <a:pt x="43200" y="9672"/>
                  <a:pt x="43200" y="21604"/>
                </a:cubicBezTo>
                <a:lnTo>
                  <a:pt x="43200" y="21604"/>
                </a:lnTo>
                <a:cubicBezTo>
                  <a:pt x="43200" y="33525"/>
                  <a:pt x="33530" y="43200"/>
                  <a:pt x="21600" y="43200"/>
                </a:cubicBezTo>
                <a:lnTo>
                  <a:pt x="21600" y="43200"/>
                </a:lnTo>
                <a:cubicBezTo>
                  <a:pt x="9669" y="43200"/>
                  <a:pt x="0" y="33525"/>
                  <a:pt x="0" y="21604"/>
                </a:cubicBezTo>
                <a:lnTo>
                  <a:pt x="0" y="21604"/>
                </a:lnTo>
                <a:cubicBezTo>
                  <a:pt x="0" y="9672"/>
                  <a:pt x="9669" y="0"/>
                  <a:pt x="21600" y="0"/>
                </a:cubicBezTo>
                <a:close/>
              </a:path>
            </a:pathLst>
          </a:custGeom>
          <a:solidFill>
            <a:srgbClr val="ffffff">
              <a:alpha val="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0" name="Shape 1125"/>
          <p:cNvSpPr/>
          <p:nvPr/>
        </p:nvSpPr>
        <p:spPr>
          <a:xfrm>
            <a:off x="1015920" y="4613040"/>
            <a:ext cx="685440" cy="515160"/>
          </a:xfrm>
          <a:custGeom>
            <a:avLst/>
            <a:gdLst>
              <a:gd name="textAreaLeft" fmla="*/ 0 w 685440"/>
              <a:gd name="textAreaRight" fmla="*/ 685800 w 685440"/>
              <a:gd name="textAreaTop" fmla="*/ 0 h 515160"/>
              <a:gd name="textAreaBottom" fmla="*/ 515520 h 5151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27" y="0"/>
                  <a:pt x="43200" y="9668"/>
                  <a:pt x="43200" y="21599"/>
                </a:cubicBezTo>
                <a:lnTo>
                  <a:pt x="43200" y="21599"/>
                </a:lnTo>
                <a:cubicBezTo>
                  <a:pt x="43200" y="33530"/>
                  <a:pt x="33527" y="43200"/>
                  <a:pt x="21599" y="43200"/>
                </a:cubicBezTo>
                <a:lnTo>
                  <a:pt x="21599" y="43200"/>
                </a:lnTo>
                <a:cubicBezTo>
                  <a:pt x="9671" y="43200"/>
                  <a:pt x="0" y="33530"/>
                  <a:pt x="0" y="21599"/>
                </a:cubicBezTo>
                <a:lnTo>
                  <a:pt x="0" y="21599"/>
                </a:lnTo>
                <a:cubicBezTo>
                  <a:pt x="0" y="9668"/>
                  <a:pt x="9671" y="0"/>
                  <a:pt x="21599" y="0"/>
                </a:cubicBezTo>
                <a:close/>
              </a:path>
            </a:pathLst>
          </a:custGeom>
          <a:solidFill>
            <a:srgbClr val="ffffff">
              <a:alpha val="4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1" name="Shape 1138"/>
          <p:cNvSpPr/>
          <p:nvPr/>
        </p:nvSpPr>
        <p:spPr>
          <a:xfrm>
            <a:off x="2311560" y="4372920"/>
            <a:ext cx="795960" cy="598680"/>
          </a:xfrm>
          <a:custGeom>
            <a:avLst/>
            <a:gdLst>
              <a:gd name="textAreaLeft" fmla="*/ 0 w 795960"/>
              <a:gd name="textAreaRight" fmla="*/ 796320 w 795960"/>
              <a:gd name="textAreaTop" fmla="*/ 0 h 598680"/>
              <a:gd name="textAreaBottom" fmla="*/ 599040 h 5986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5"/>
                  <a:pt x="43200" y="21594"/>
                </a:cubicBezTo>
                <a:lnTo>
                  <a:pt x="43200" y="21594"/>
                </a:lnTo>
                <a:cubicBezTo>
                  <a:pt x="43200" y="33524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24"/>
                  <a:pt x="0" y="21594"/>
                </a:cubicBezTo>
                <a:lnTo>
                  <a:pt x="0" y="21594"/>
                </a:lnTo>
                <a:cubicBezTo>
                  <a:pt x="0" y="9675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2" name="Shape 1139"/>
          <p:cNvSpPr/>
          <p:nvPr/>
        </p:nvSpPr>
        <p:spPr>
          <a:xfrm>
            <a:off x="1648440" y="4728960"/>
            <a:ext cx="755280" cy="567720"/>
          </a:xfrm>
          <a:custGeom>
            <a:avLst/>
            <a:gdLst>
              <a:gd name="textAreaLeft" fmla="*/ 0 w 755280"/>
              <a:gd name="textAreaRight" fmla="*/ 755640 w 755280"/>
              <a:gd name="textAreaTop" fmla="*/ 0 h 567720"/>
              <a:gd name="textAreaBottom" fmla="*/ 568080 h 5677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33" y="0"/>
                  <a:pt x="43200" y="9668"/>
                  <a:pt x="43200" y="21593"/>
                </a:cubicBezTo>
                <a:lnTo>
                  <a:pt x="43200" y="21593"/>
                </a:lnTo>
                <a:cubicBezTo>
                  <a:pt x="43200" y="33519"/>
                  <a:pt x="33533" y="43200"/>
                  <a:pt x="21608" y="43200"/>
                </a:cubicBezTo>
                <a:lnTo>
                  <a:pt x="21608" y="43200"/>
                </a:lnTo>
                <a:cubicBezTo>
                  <a:pt x="9682" y="43200"/>
                  <a:pt x="0" y="33519"/>
                  <a:pt x="0" y="21593"/>
                </a:cubicBezTo>
                <a:lnTo>
                  <a:pt x="0" y="21593"/>
                </a:lnTo>
                <a:cubicBezTo>
                  <a:pt x="0" y="9668"/>
                  <a:pt x="9682" y="0"/>
                  <a:pt x="21608" y="0"/>
                </a:cubicBezTo>
                <a:close/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3" name="Shape 1140"/>
          <p:cNvSpPr/>
          <p:nvPr/>
        </p:nvSpPr>
        <p:spPr>
          <a:xfrm>
            <a:off x="1506600" y="5387040"/>
            <a:ext cx="752760" cy="565920"/>
          </a:xfrm>
          <a:custGeom>
            <a:avLst/>
            <a:gdLst>
              <a:gd name="textAreaLeft" fmla="*/ 0 w 752760"/>
              <a:gd name="textAreaRight" fmla="*/ 753120 w 752760"/>
              <a:gd name="textAreaTop" fmla="*/ 0 h 565920"/>
              <a:gd name="textAreaBottom" fmla="*/ 566280 h 5659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7" y="0"/>
                </a:moveTo>
                <a:lnTo>
                  <a:pt x="21607" y="0"/>
                </a:lnTo>
                <a:cubicBezTo>
                  <a:pt x="33536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26"/>
                  <a:pt x="33536" y="43200"/>
                  <a:pt x="21607" y="43200"/>
                </a:cubicBezTo>
                <a:lnTo>
                  <a:pt x="21607" y="43200"/>
                </a:lnTo>
                <a:cubicBezTo>
                  <a:pt x="9679" y="43200"/>
                  <a:pt x="0" y="33526"/>
                  <a:pt x="0" y="21599"/>
                </a:cubicBezTo>
                <a:lnTo>
                  <a:pt x="0" y="21599"/>
                </a:lnTo>
                <a:cubicBezTo>
                  <a:pt x="0" y="9673"/>
                  <a:pt x="9679" y="0"/>
                  <a:pt x="21607" y="0"/>
                </a:cubicBezTo>
                <a:close/>
              </a:path>
            </a:pathLst>
          </a:custGeom>
          <a:solidFill>
            <a:srgbClr val="ffffff">
              <a:alpha val="3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4" name="Shape 1141"/>
          <p:cNvSpPr/>
          <p:nvPr/>
        </p:nvSpPr>
        <p:spPr>
          <a:xfrm>
            <a:off x="2370240" y="5855040"/>
            <a:ext cx="893160" cy="671400"/>
          </a:xfrm>
          <a:custGeom>
            <a:avLst/>
            <a:gdLst>
              <a:gd name="textAreaLeft" fmla="*/ 0 w 893160"/>
              <a:gd name="textAreaRight" fmla="*/ 893520 w 893160"/>
              <a:gd name="textAreaTop" fmla="*/ 0 h 671400"/>
              <a:gd name="textAreaBottom" fmla="*/ 671760 h 671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4"/>
                  <a:pt x="43200" y="21605"/>
                </a:cubicBezTo>
                <a:lnTo>
                  <a:pt x="43200" y="21605"/>
                </a:lnTo>
                <a:cubicBezTo>
                  <a:pt x="43200" y="33535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35"/>
                  <a:pt x="0" y="21605"/>
                </a:cubicBezTo>
                <a:lnTo>
                  <a:pt x="0" y="21605"/>
                </a:lnTo>
                <a:cubicBezTo>
                  <a:pt x="0" y="9674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5" name="Shape 1142"/>
          <p:cNvSpPr/>
          <p:nvPr/>
        </p:nvSpPr>
        <p:spPr>
          <a:xfrm>
            <a:off x="2242080" y="6244560"/>
            <a:ext cx="687960" cy="517320"/>
          </a:xfrm>
          <a:custGeom>
            <a:avLst/>
            <a:gdLst>
              <a:gd name="textAreaLeft" fmla="*/ 0 w 687960"/>
              <a:gd name="textAreaRight" fmla="*/ 688320 w 687960"/>
              <a:gd name="textAreaTop" fmla="*/ 0 h 517320"/>
              <a:gd name="textAreaBottom" fmla="*/ 517680 h 517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1" y="0"/>
                </a:moveTo>
                <a:lnTo>
                  <a:pt x="21591" y="0"/>
                </a:lnTo>
                <a:cubicBezTo>
                  <a:pt x="33528" y="0"/>
                  <a:pt x="43198" y="9667"/>
                  <a:pt x="43198" y="21600"/>
                </a:cubicBezTo>
                <a:lnTo>
                  <a:pt x="43198" y="21600"/>
                </a:lnTo>
                <a:cubicBezTo>
                  <a:pt x="43198" y="33519"/>
                  <a:pt x="33528" y="43200"/>
                  <a:pt x="21591" y="43200"/>
                </a:cubicBezTo>
                <a:lnTo>
                  <a:pt x="21591" y="43200"/>
                </a:lnTo>
                <a:cubicBezTo>
                  <a:pt x="9670" y="43200"/>
                  <a:pt x="0" y="33519"/>
                  <a:pt x="0" y="21600"/>
                </a:cubicBezTo>
                <a:lnTo>
                  <a:pt x="0" y="21600"/>
                </a:lnTo>
                <a:cubicBezTo>
                  <a:pt x="0" y="9667"/>
                  <a:pt x="9670" y="0"/>
                  <a:pt x="21591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6" name="Shape 1143"/>
          <p:cNvSpPr/>
          <p:nvPr/>
        </p:nvSpPr>
        <p:spPr>
          <a:xfrm>
            <a:off x="3596760" y="5964840"/>
            <a:ext cx="726120" cy="545760"/>
          </a:xfrm>
          <a:custGeom>
            <a:avLst/>
            <a:gdLst>
              <a:gd name="textAreaLeft" fmla="*/ 0 w 726120"/>
              <a:gd name="textAreaRight" fmla="*/ 726480 w 726120"/>
              <a:gd name="textAreaTop" fmla="*/ 0 h 545760"/>
              <a:gd name="textAreaBottom" fmla="*/ 546120 h 5457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31" y="0"/>
                  <a:pt x="43200" y="9666"/>
                  <a:pt x="43200" y="21605"/>
                </a:cubicBezTo>
                <a:lnTo>
                  <a:pt x="43200" y="21605"/>
                </a:lnTo>
                <a:cubicBezTo>
                  <a:pt x="43200" y="33533"/>
                  <a:pt x="33531" y="43200"/>
                  <a:pt x="21599" y="43200"/>
                </a:cubicBezTo>
                <a:lnTo>
                  <a:pt x="21599" y="43200"/>
                </a:lnTo>
                <a:cubicBezTo>
                  <a:pt x="9666" y="43200"/>
                  <a:pt x="0" y="33533"/>
                  <a:pt x="0" y="21605"/>
                </a:cubicBezTo>
                <a:lnTo>
                  <a:pt x="0" y="21605"/>
                </a:lnTo>
                <a:cubicBezTo>
                  <a:pt x="0" y="9666"/>
                  <a:pt x="9666" y="0"/>
                  <a:pt x="21599" y="0"/>
                </a:cubicBezTo>
                <a:close/>
              </a:path>
            </a:pathLst>
          </a:custGeom>
          <a:solidFill>
            <a:srgbClr val="ffffff">
              <a:alpha val="6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7" name="Shape 1144"/>
          <p:cNvSpPr/>
          <p:nvPr/>
        </p:nvSpPr>
        <p:spPr>
          <a:xfrm>
            <a:off x="3037680" y="5578560"/>
            <a:ext cx="977400" cy="734760"/>
          </a:xfrm>
          <a:custGeom>
            <a:avLst/>
            <a:gdLst>
              <a:gd name="textAreaLeft" fmla="*/ 0 w 977400"/>
              <a:gd name="textAreaRight" fmla="*/ 977760 w 977400"/>
              <a:gd name="textAreaTop" fmla="*/ 0 h 734760"/>
              <a:gd name="textAreaBottom" fmla="*/ 735120 h 7347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6" y="0"/>
                </a:moveTo>
                <a:lnTo>
                  <a:pt x="21606" y="0"/>
                </a:lnTo>
                <a:cubicBezTo>
                  <a:pt x="33524" y="0"/>
                  <a:pt x="43200" y="9671"/>
                  <a:pt x="43200" y="21599"/>
                </a:cubicBezTo>
                <a:lnTo>
                  <a:pt x="43200" y="21599"/>
                </a:lnTo>
                <a:cubicBezTo>
                  <a:pt x="43200" y="33528"/>
                  <a:pt x="33524" y="43200"/>
                  <a:pt x="21606" y="43200"/>
                </a:cubicBezTo>
                <a:lnTo>
                  <a:pt x="21606" y="43200"/>
                </a:lnTo>
                <a:cubicBezTo>
                  <a:pt x="9674" y="43200"/>
                  <a:pt x="0" y="33528"/>
                  <a:pt x="0" y="21599"/>
                </a:cubicBezTo>
                <a:lnTo>
                  <a:pt x="0" y="21599"/>
                </a:lnTo>
                <a:cubicBezTo>
                  <a:pt x="0" y="9671"/>
                  <a:pt x="9674" y="0"/>
                  <a:pt x="21606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8" name="Shape 1147"/>
          <p:cNvSpPr/>
          <p:nvPr/>
        </p:nvSpPr>
        <p:spPr>
          <a:xfrm>
            <a:off x="2609640" y="36720"/>
            <a:ext cx="752040" cy="565560"/>
          </a:xfrm>
          <a:custGeom>
            <a:avLst/>
            <a:gdLst>
              <a:gd name="textAreaLeft" fmla="*/ 0 w 752040"/>
              <a:gd name="textAreaRight" fmla="*/ 752400 w 752040"/>
              <a:gd name="textAreaTop" fmla="*/ 0 h 565560"/>
              <a:gd name="textAreaBottom" fmla="*/ 565920 h 565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41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41" y="43200"/>
                  <a:pt x="21600" y="43200"/>
                </a:cubicBezTo>
                <a:lnTo>
                  <a:pt x="21600" y="43200"/>
                </a:lnTo>
                <a:cubicBezTo>
                  <a:pt x="9673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3" y="0"/>
                  <a:pt x="21600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9" name="Shape 1148"/>
          <p:cNvSpPr/>
          <p:nvPr/>
        </p:nvSpPr>
        <p:spPr>
          <a:xfrm>
            <a:off x="2272320" y="35640"/>
            <a:ext cx="748440" cy="562680"/>
          </a:xfrm>
          <a:custGeom>
            <a:avLst/>
            <a:gdLst>
              <a:gd name="textAreaLeft" fmla="*/ 0 w 748440"/>
              <a:gd name="textAreaRight" fmla="*/ 748800 w 748440"/>
              <a:gd name="textAreaTop" fmla="*/ 0 h 562680"/>
              <a:gd name="textAreaBottom" fmla="*/ 563040 h 5626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27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27" y="43200"/>
                  <a:pt x="21608" y="43200"/>
                </a:cubicBezTo>
                <a:lnTo>
                  <a:pt x="21608" y="43200"/>
                </a:lnTo>
                <a:cubicBezTo>
                  <a:pt x="9672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2" y="0"/>
                  <a:pt x="21608" y="0"/>
                </a:cubicBezTo>
                <a:close/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609480" y="272880"/>
            <a:ext cx="4010760" cy="116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ru-RU" sz="20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title style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4766760" y="272880"/>
            <a:ext cx="6815160" cy="58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text styles</a:t>
            </a:r>
            <a:endParaRPr b="0" lang="ru-RU" sz="32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28374a"/>
              </a:buClr>
              <a:buFont typeface="Arial"/>
              <a:buChar char="–"/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Second level</a:t>
            </a:r>
            <a:endParaRPr b="0" lang="ru-RU" sz="28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Third level</a:t>
            </a:r>
            <a:endParaRPr b="0" lang="ru-RU" sz="24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–"/>
            </a:pPr>
            <a:r>
              <a:rPr b="0" lang="ru-RU" sz="20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Fourth level</a:t>
            </a:r>
            <a:endParaRPr b="0" lang="ru-RU" sz="20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»"/>
            </a:pPr>
            <a:r>
              <a:rPr b="0" lang="ru-RU" sz="20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Fifth level</a:t>
            </a:r>
            <a:endParaRPr b="0" lang="ru-RU" sz="20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 type="body"/>
          </p:nvPr>
        </p:nvSpPr>
        <p:spPr>
          <a:xfrm>
            <a:off x="609480" y="1434960"/>
            <a:ext cx="4010760" cy="469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text styles</a:t>
            </a:r>
            <a:endParaRPr b="0" lang="ru-RU" sz="14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</p:txBody>
      </p:sp>
      <p:sp>
        <p:nvSpPr>
          <p:cNvPr id="363" name="PlaceHolder 4"/>
          <p:cNvSpPr>
            <a:spLocks noGrp="1"/>
          </p:cNvSpPr>
          <p:nvPr>
            <p:ph type="dt" idx="28"/>
          </p:nvPr>
        </p:nvSpPr>
        <p:spPr>
          <a:xfrm>
            <a:off x="81540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4" name="PlaceHolder 5"/>
          <p:cNvSpPr>
            <a:spLocks noGrp="1"/>
          </p:cNvSpPr>
          <p:nvPr>
            <p:ph type="ftr" idx="29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5" name="PlaceHolder 6"/>
          <p:cNvSpPr>
            <a:spLocks noGrp="1"/>
          </p:cNvSpPr>
          <p:nvPr>
            <p:ph type="sldNum" idx="30"/>
          </p:nvPr>
        </p:nvSpPr>
        <p:spPr>
          <a:xfrm>
            <a:off x="8592120" y="6356520"/>
            <a:ext cx="278388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566505E-B1B8-46D5-84F4-A1CD3BC2F4A0}" type="slidenum"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1100"/>
          <p:cNvSpPr/>
          <p:nvPr/>
        </p:nvSpPr>
        <p:spPr>
          <a:xfrm>
            <a:off x="3600" y="360"/>
            <a:ext cx="12184200" cy="6857280"/>
          </a:xfrm>
          <a:custGeom>
            <a:avLst/>
            <a:gdLst>
              <a:gd name="textAreaLeft" fmla="*/ 0 w 12184200"/>
              <a:gd name="textAreaRight" fmla="*/ 12184560 w 12184200"/>
              <a:gd name="textAreaTop" fmla="*/ 0 h 6857280"/>
              <a:gd name="textAreaBottom" fmla="*/ 6857640 h 6857280"/>
              <a:gd name="GluePoint1X" fmla="*/ 43174 w 43174"/>
              <a:gd name="GluePoint1Y" fmla="*/ 43200 h 43200"/>
              <a:gd name="GluePoint2X" fmla="*/ 43174 w 43174"/>
              <a:gd name="GluePoint2Y" fmla="*/ 0 h 43200"/>
              <a:gd name="GluePoint3X" fmla="*/ 0 w 43174"/>
              <a:gd name="GluePoint3Y" fmla="*/ 0 h 43200"/>
              <a:gd name="GluePoint4X" fmla="*/ 0 w 43174"/>
              <a:gd name="GluePoint4Y" fmla="*/ 43200 h 43200"/>
              <a:gd name="GluePoint5X" fmla="*/ 43174 w 43174"/>
              <a:gd name="GluePoint5Y" fmla="*/ 43200 h 43200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</a:cxnLst>
            <a:rect l="textAreaLeft" t="textAreaTop" r="textAreaRight" b="textAreaBottom"/>
            <a:pathLst>
              <a:path stroke="0" w="43174" h="43200">
                <a:moveTo>
                  <a:pt x="43174" y="43200"/>
                </a:moveTo>
                <a:lnTo>
                  <a:pt x="43174" y="0"/>
                </a:lnTo>
                <a:lnTo>
                  <a:pt x="0" y="0"/>
                </a:lnTo>
                <a:lnTo>
                  <a:pt x="0" y="43200"/>
                </a:lnTo>
                <a:lnTo>
                  <a:pt x="43174" y="432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7" name="Shape 1103"/>
          <p:cNvSpPr/>
          <p:nvPr/>
        </p:nvSpPr>
        <p:spPr>
          <a:xfrm>
            <a:off x="183240" y="101880"/>
            <a:ext cx="7789320" cy="5857560"/>
          </a:xfrm>
          <a:custGeom>
            <a:avLst/>
            <a:gdLst>
              <a:gd name="textAreaLeft" fmla="*/ 0 w 7789320"/>
              <a:gd name="textAreaRight" fmla="*/ 7789680 w 7789320"/>
              <a:gd name="textAreaTop" fmla="*/ 0 h 5857560"/>
              <a:gd name="textAreaBottom" fmla="*/ 5857920 h 5857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9"/>
                  <a:pt x="33448" y="43199"/>
                  <a:pt x="21600" y="43199"/>
                </a:cubicBezTo>
                <a:lnTo>
                  <a:pt x="21600" y="43199"/>
                </a:lnTo>
                <a:cubicBezTo>
                  <a:pt x="9749" y="43199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600" y="0"/>
                </a:cubicBezTo>
                <a:lnTo>
                  <a:pt x="21600" y="0"/>
                </a:lnTo>
                <a:cubicBezTo>
                  <a:pt x="33448" y="0"/>
                  <a:pt x="43199" y="9750"/>
                  <a:pt x="43199" y="21599"/>
                </a:cubicBezTo>
              </a:path>
            </a:pathLst>
          </a:custGeom>
          <a:solidFill>
            <a:srgbClr val="ffffff">
              <a:alpha val="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8" name="Shape 1104"/>
          <p:cNvSpPr/>
          <p:nvPr/>
        </p:nvSpPr>
        <p:spPr>
          <a:xfrm>
            <a:off x="244800" y="130320"/>
            <a:ext cx="7610040" cy="5722920"/>
          </a:xfrm>
          <a:custGeom>
            <a:avLst/>
            <a:gdLst>
              <a:gd name="textAreaLeft" fmla="*/ 0 w 7610040"/>
              <a:gd name="textAreaRight" fmla="*/ 7610400 w 7610040"/>
              <a:gd name="textAreaTop" fmla="*/ 0 h 5722920"/>
              <a:gd name="textAreaBottom" fmla="*/ 5723280 h 57229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9" name="Shape 1105"/>
          <p:cNvSpPr/>
          <p:nvPr/>
        </p:nvSpPr>
        <p:spPr>
          <a:xfrm>
            <a:off x="306360" y="159120"/>
            <a:ext cx="7431480" cy="5588640"/>
          </a:xfrm>
          <a:custGeom>
            <a:avLst/>
            <a:gdLst>
              <a:gd name="textAreaLeft" fmla="*/ 0 w 7431480"/>
              <a:gd name="textAreaRight" fmla="*/ 7431840 w 7431480"/>
              <a:gd name="textAreaTop" fmla="*/ 0 h 5588640"/>
              <a:gd name="textAreaBottom" fmla="*/ 5589000 h 55886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50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50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0" name="Shape 1106"/>
          <p:cNvSpPr/>
          <p:nvPr/>
        </p:nvSpPr>
        <p:spPr>
          <a:xfrm>
            <a:off x="367920" y="187920"/>
            <a:ext cx="7252560" cy="5454000"/>
          </a:xfrm>
          <a:custGeom>
            <a:avLst/>
            <a:gdLst>
              <a:gd name="textAreaLeft" fmla="*/ 0 w 7252560"/>
              <a:gd name="textAreaRight" fmla="*/ 7252920 w 7252560"/>
              <a:gd name="textAreaTop" fmla="*/ 0 h 5454000"/>
              <a:gd name="textAreaBottom" fmla="*/ 5454360 h 54540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7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7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1" name="Shape 1107"/>
          <p:cNvSpPr/>
          <p:nvPr/>
        </p:nvSpPr>
        <p:spPr>
          <a:xfrm>
            <a:off x="429480" y="216360"/>
            <a:ext cx="7074000" cy="5319720"/>
          </a:xfrm>
          <a:custGeom>
            <a:avLst/>
            <a:gdLst>
              <a:gd name="textAreaLeft" fmla="*/ 0 w 7074000"/>
              <a:gd name="textAreaRight" fmla="*/ 7074360 w 7074000"/>
              <a:gd name="textAreaTop" fmla="*/ 0 h 5319720"/>
              <a:gd name="textAreaBottom" fmla="*/ 5320080 h 53197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8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51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51"/>
                  <a:pt x="9751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2" name="Shape 1108"/>
          <p:cNvSpPr/>
          <p:nvPr/>
        </p:nvSpPr>
        <p:spPr>
          <a:xfrm>
            <a:off x="491400" y="245160"/>
            <a:ext cx="6894720" cy="5185080"/>
          </a:xfrm>
          <a:custGeom>
            <a:avLst/>
            <a:gdLst>
              <a:gd name="textAreaLeft" fmla="*/ 0 w 6894720"/>
              <a:gd name="textAreaRight" fmla="*/ 6895080 w 6894720"/>
              <a:gd name="textAreaTop" fmla="*/ 0 h 5185080"/>
              <a:gd name="textAreaBottom" fmla="*/ 5185440 h 51850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3" name="Shape 1109"/>
          <p:cNvSpPr/>
          <p:nvPr/>
        </p:nvSpPr>
        <p:spPr>
          <a:xfrm>
            <a:off x="552960" y="273960"/>
            <a:ext cx="6715800" cy="5050440"/>
          </a:xfrm>
          <a:custGeom>
            <a:avLst/>
            <a:gdLst>
              <a:gd name="textAreaLeft" fmla="*/ 0 w 6715800"/>
              <a:gd name="textAreaRight" fmla="*/ 6716160 w 6715800"/>
              <a:gd name="textAreaTop" fmla="*/ 0 h 5050440"/>
              <a:gd name="textAreaBottom" fmla="*/ 5050800 h 50504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49" y="43199"/>
                  <a:pt x="21600" y="43199"/>
                </a:cubicBezTo>
                <a:lnTo>
                  <a:pt x="21600" y="43199"/>
                </a:lnTo>
                <a:cubicBezTo>
                  <a:pt x="9750" y="43199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8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8"/>
                  <a:pt x="43200" y="21600"/>
                </a:cubicBezTo>
              </a:path>
            </a:pathLst>
          </a:custGeom>
          <a:solidFill>
            <a:srgbClr val="ffffff">
              <a:alpha val="1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4" name="Shape 1110"/>
          <p:cNvSpPr/>
          <p:nvPr/>
        </p:nvSpPr>
        <p:spPr>
          <a:xfrm>
            <a:off x="614520" y="302400"/>
            <a:ext cx="6536880" cy="4915800"/>
          </a:xfrm>
          <a:custGeom>
            <a:avLst/>
            <a:gdLst>
              <a:gd name="textAreaLeft" fmla="*/ 0 w 6536880"/>
              <a:gd name="textAreaRight" fmla="*/ 6537240 w 6536880"/>
              <a:gd name="textAreaTop" fmla="*/ 0 h 4915800"/>
              <a:gd name="textAreaBottom" fmla="*/ 4916160 h 49158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199" y="9751"/>
                  <a:pt x="43199" y="21600"/>
                </a:cubicBezTo>
              </a:path>
            </a:pathLst>
          </a:custGeom>
          <a:solidFill>
            <a:srgbClr val="ffffff">
              <a:alpha val="1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5" name="Shape 1111"/>
          <p:cNvSpPr/>
          <p:nvPr/>
        </p:nvSpPr>
        <p:spPr>
          <a:xfrm>
            <a:off x="676080" y="331200"/>
            <a:ext cx="6357960" cy="4781160"/>
          </a:xfrm>
          <a:custGeom>
            <a:avLst/>
            <a:gdLst>
              <a:gd name="textAreaLeft" fmla="*/ 0 w 6357960"/>
              <a:gd name="textAreaRight" fmla="*/ 6358320 w 6357960"/>
              <a:gd name="textAreaTop" fmla="*/ 0 h 4781160"/>
              <a:gd name="textAreaBottom" fmla="*/ 4781520 h 47811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199"/>
                  <a:pt x="21598" y="43199"/>
                </a:cubicBezTo>
                <a:lnTo>
                  <a:pt x="21598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8" y="0"/>
                </a:cubicBezTo>
                <a:lnTo>
                  <a:pt x="21598" y="0"/>
                </a:lnTo>
                <a:cubicBezTo>
                  <a:pt x="33449" y="0"/>
                  <a:pt x="43199" y="9750"/>
                  <a:pt x="43199" y="21600"/>
                </a:cubicBezTo>
              </a:path>
            </a:pathLst>
          </a:custGeom>
          <a:solidFill>
            <a:srgbClr val="ffffff">
              <a:alpha val="1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6" name="Shape 1112"/>
          <p:cNvSpPr/>
          <p:nvPr/>
        </p:nvSpPr>
        <p:spPr>
          <a:xfrm>
            <a:off x="737640" y="360000"/>
            <a:ext cx="6179040" cy="4646520"/>
          </a:xfrm>
          <a:custGeom>
            <a:avLst/>
            <a:gdLst>
              <a:gd name="textAreaLeft" fmla="*/ 0 w 6179040"/>
              <a:gd name="textAreaRight" fmla="*/ 6179400 w 6179040"/>
              <a:gd name="textAreaTop" fmla="*/ 0 h 4646520"/>
              <a:gd name="textAreaBottom" fmla="*/ 4646880 h 46465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199"/>
                  <a:pt x="21599" y="43199"/>
                </a:cubicBezTo>
                <a:lnTo>
                  <a:pt x="21599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7" name="Shape 1113"/>
          <p:cNvSpPr/>
          <p:nvPr/>
        </p:nvSpPr>
        <p:spPr>
          <a:xfrm>
            <a:off x="799200" y="388440"/>
            <a:ext cx="6000120" cy="4512240"/>
          </a:xfrm>
          <a:custGeom>
            <a:avLst/>
            <a:gdLst>
              <a:gd name="textAreaLeft" fmla="*/ 0 w 6000120"/>
              <a:gd name="textAreaRight" fmla="*/ 6000480 w 6000120"/>
              <a:gd name="textAreaTop" fmla="*/ 0 h 4512240"/>
              <a:gd name="textAreaBottom" fmla="*/ 4512600 h 45122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1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8" name="Shape 1114"/>
          <p:cNvSpPr/>
          <p:nvPr/>
        </p:nvSpPr>
        <p:spPr>
          <a:xfrm>
            <a:off x="860760" y="417240"/>
            <a:ext cx="5821200" cy="4377600"/>
          </a:xfrm>
          <a:custGeom>
            <a:avLst/>
            <a:gdLst>
              <a:gd name="textAreaLeft" fmla="*/ 0 w 5821200"/>
              <a:gd name="textAreaRight" fmla="*/ 5821560 w 5821200"/>
              <a:gd name="textAreaTop" fmla="*/ 0 h 4377600"/>
              <a:gd name="textAreaBottom" fmla="*/ 4377960 h 43776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1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9" name="Shape 1115"/>
          <p:cNvSpPr/>
          <p:nvPr/>
        </p:nvSpPr>
        <p:spPr>
          <a:xfrm>
            <a:off x="922680" y="446040"/>
            <a:ext cx="5642280" cy="4243320"/>
          </a:xfrm>
          <a:custGeom>
            <a:avLst/>
            <a:gdLst>
              <a:gd name="textAreaLeft" fmla="*/ 0 w 5642280"/>
              <a:gd name="textAreaRight" fmla="*/ 5642640 w 5642280"/>
              <a:gd name="textAreaTop" fmla="*/ 0 h 4243320"/>
              <a:gd name="textAreaBottom" fmla="*/ 4243680 h 4243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48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8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0" name="Shape 1116"/>
          <p:cNvSpPr/>
          <p:nvPr/>
        </p:nvSpPr>
        <p:spPr>
          <a:xfrm>
            <a:off x="984240" y="474480"/>
            <a:ext cx="5463360" cy="4108680"/>
          </a:xfrm>
          <a:custGeom>
            <a:avLst/>
            <a:gdLst>
              <a:gd name="textAreaLeft" fmla="*/ 0 w 5463360"/>
              <a:gd name="textAreaRight" fmla="*/ 5463720 w 5463360"/>
              <a:gd name="textAreaTop" fmla="*/ 0 h 4108680"/>
              <a:gd name="textAreaBottom" fmla="*/ 4109040 h 41086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8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199" y="9749"/>
                  <a:pt x="43199" y="21599"/>
                </a:cubicBezTo>
              </a:path>
            </a:pathLst>
          </a:custGeom>
          <a:solidFill>
            <a:srgbClr val="ffffff">
              <a:alpha val="2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1" name="Shape 1117"/>
          <p:cNvSpPr/>
          <p:nvPr/>
        </p:nvSpPr>
        <p:spPr>
          <a:xfrm>
            <a:off x="1045800" y="503280"/>
            <a:ext cx="5284440" cy="3974040"/>
          </a:xfrm>
          <a:custGeom>
            <a:avLst/>
            <a:gdLst>
              <a:gd name="textAreaLeft" fmla="*/ 0 w 5284440"/>
              <a:gd name="textAreaRight" fmla="*/ 5284800 w 5284440"/>
              <a:gd name="textAreaTop" fmla="*/ 0 h 3974040"/>
              <a:gd name="textAreaBottom" fmla="*/ 3974400 h 39740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50" y="43200"/>
                  <a:pt x="21599" y="43200"/>
                </a:cubicBezTo>
                <a:lnTo>
                  <a:pt x="21599" y="43200"/>
                </a:lnTo>
                <a:cubicBezTo>
                  <a:pt x="9751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51" y="0"/>
                  <a:pt x="21599" y="0"/>
                </a:cubicBezTo>
                <a:lnTo>
                  <a:pt x="21599" y="0"/>
                </a:lnTo>
                <a:cubicBezTo>
                  <a:pt x="33450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2" name="Shape 1118"/>
          <p:cNvSpPr/>
          <p:nvPr/>
        </p:nvSpPr>
        <p:spPr>
          <a:xfrm>
            <a:off x="1107360" y="532080"/>
            <a:ext cx="5105520" cy="3839400"/>
          </a:xfrm>
          <a:custGeom>
            <a:avLst/>
            <a:gdLst>
              <a:gd name="textAreaLeft" fmla="*/ 0 w 5105520"/>
              <a:gd name="textAreaRight" fmla="*/ 5105880 w 5105520"/>
              <a:gd name="textAreaTop" fmla="*/ 0 h 3839400"/>
              <a:gd name="textAreaBottom" fmla="*/ 3839760 h 3839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3" name="Shape 1119"/>
          <p:cNvSpPr/>
          <p:nvPr/>
        </p:nvSpPr>
        <p:spPr>
          <a:xfrm>
            <a:off x="1168920" y="560520"/>
            <a:ext cx="4926600" cy="3704760"/>
          </a:xfrm>
          <a:custGeom>
            <a:avLst/>
            <a:gdLst>
              <a:gd name="textAreaLeft" fmla="*/ 0 w 4926600"/>
              <a:gd name="textAreaRight" fmla="*/ 4926960 w 4926600"/>
              <a:gd name="textAreaTop" fmla="*/ 0 h 3704760"/>
              <a:gd name="textAreaBottom" fmla="*/ 3705120 h 37047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9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600"/>
                </a:cubicBezTo>
              </a:path>
            </a:pathLst>
          </a:custGeom>
          <a:solidFill>
            <a:srgbClr val="ffffff">
              <a:alpha val="2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4" name="Shape 1120"/>
          <p:cNvSpPr/>
          <p:nvPr/>
        </p:nvSpPr>
        <p:spPr>
          <a:xfrm>
            <a:off x="2023200" y="5083200"/>
            <a:ext cx="1181520" cy="888480"/>
          </a:xfrm>
          <a:custGeom>
            <a:avLst/>
            <a:gdLst>
              <a:gd name="textAreaLeft" fmla="*/ 0 w 1181520"/>
              <a:gd name="textAreaRight" fmla="*/ 1181880 w 1181520"/>
              <a:gd name="textAreaTop" fmla="*/ 0 h 888480"/>
              <a:gd name="textAreaBottom" fmla="*/ 888840 h 8884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4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33"/>
                  <a:pt x="33534" y="43200"/>
                  <a:pt x="21600" y="43200"/>
                </a:cubicBezTo>
                <a:lnTo>
                  <a:pt x="21600" y="43200"/>
                </a:lnTo>
                <a:cubicBezTo>
                  <a:pt x="9665" y="43200"/>
                  <a:pt x="0" y="33533"/>
                  <a:pt x="0" y="21599"/>
                </a:cubicBezTo>
                <a:lnTo>
                  <a:pt x="0" y="21599"/>
                </a:lnTo>
                <a:cubicBezTo>
                  <a:pt x="0" y="9673"/>
                  <a:pt x="9665" y="0"/>
                  <a:pt x="21600" y="0"/>
                </a:cubicBezTo>
                <a:close/>
              </a:path>
            </a:pathLst>
          </a:custGeom>
          <a:solidFill>
            <a:srgbClr val="ffffff">
              <a:alpha val="1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5" name="Shape 1121"/>
          <p:cNvSpPr/>
          <p:nvPr/>
        </p:nvSpPr>
        <p:spPr>
          <a:xfrm>
            <a:off x="2850840" y="4515840"/>
            <a:ext cx="1868760" cy="1405440"/>
          </a:xfrm>
          <a:custGeom>
            <a:avLst/>
            <a:gdLst>
              <a:gd name="textAreaLeft" fmla="*/ 0 w 1868760"/>
              <a:gd name="textAreaRight" fmla="*/ 1869120 w 1868760"/>
              <a:gd name="textAreaTop" fmla="*/ 0 h 1405440"/>
              <a:gd name="textAreaBottom" fmla="*/ 1405800 h 14054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6" y="0"/>
                </a:moveTo>
                <a:lnTo>
                  <a:pt x="21596" y="0"/>
                </a:lnTo>
                <a:cubicBezTo>
                  <a:pt x="33526" y="0"/>
                  <a:pt x="43200" y="9669"/>
                  <a:pt x="43200" y="21601"/>
                </a:cubicBezTo>
                <a:lnTo>
                  <a:pt x="43200" y="21601"/>
                </a:lnTo>
                <a:cubicBezTo>
                  <a:pt x="43200" y="33530"/>
                  <a:pt x="33526" y="43200"/>
                  <a:pt x="21596" y="43200"/>
                </a:cubicBezTo>
                <a:lnTo>
                  <a:pt x="21596" y="43200"/>
                </a:lnTo>
                <a:cubicBezTo>
                  <a:pt x="9673" y="43200"/>
                  <a:pt x="0" y="33530"/>
                  <a:pt x="0" y="21601"/>
                </a:cubicBezTo>
                <a:lnTo>
                  <a:pt x="0" y="21601"/>
                </a:lnTo>
                <a:cubicBezTo>
                  <a:pt x="0" y="9669"/>
                  <a:pt x="9673" y="0"/>
                  <a:pt x="21596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6" name="Shape 1124"/>
          <p:cNvSpPr/>
          <p:nvPr/>
        </p:nvSpPr>
        <p:spPr>
          <a:xfrm>
            <a:off x="3037680" y="4457880"/>
            <a:ext cx="835560" cy="628560"/>
          </a:xfrm>
          <a:custGeom>
            <a:avLst/>
            <a:gdLst>
              <a:gd name="textAreaLeft" fmla="*/ 0 w 835560"/>
              <a:gd name="textAreaRight" fmla="*/ 835920 w 835560"/>
              <a:gd name="textAreaTop" fmla="*/ 0 h 628560"/>
              <a:gd name="textAreaBottom" fmla="*/ 628920 h 628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0" y="0"/>
                  <a:pt x="43200" y="9672"/>
                  <a:pt x="43200" y="21604"/>
                </a:cubicBezTo>
                <a:lnTo>
                  <a:pt x="43200" y="21604"/>
                </a:lnTo>
                <a:cubicBezTo>
                  <a:pt x="43200" y="33525"/>
                  <a:pt x="33530" y="43200"/>
                  <a:pt x="21600" y="43200"/>
                </a:cubicBezTo>
                <a:lnTo>
                  <a:pt x="21600" y="43200"/>
                </a:lnTo>
                <a:cubicBezTo>
                  <a:pt x="9669" y="43200"/>
                  <a:pt x="0" y="33525"/>
                  <a:pt x="0" y="21604"/>
                </a:cubicBezTo>
                <a:lnTo>
                  <a:pt x="0" y="21604"/>
                </a:lnTo>
                <a:cubicBezTo>
                  <a:pt x="0" y="9672"/>
                  <a:pt x="9669" y="0"/>
                  <a:pt x="21600" y="0"/>
                </a:cubicBezTo>
                <a:close/>
              </a:path>
            </a:pathLst>
          </a:custGeom>
          <a:solidFill>
            <a:srgbClr val="ffffff">
              <a:alpha val="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7" name="Shape 1125"/>
          <p:cNvSpPr/>
          <p:nvPr/>
        </p:nvSpPr>
        <p:spPr>
          <a:xfrm>
            <a:off x="1015920" y="4613040"/>
            <a:ext cx="685440" cy="515160"/>
          </a:xfrm>
          <a:custGeom>
            <a:avLst/>
            <a:gdLst>
              <a:gd name="textAreaLeft" fmla="*/ 0 w 685440"/>
              <a:gd name="textAreaRight" fmla="*/ 685800 w 685440"/>
              <a:gd name="textAreaTop" fmla="*/ 0 h 515160"/>
              <a:gd name="textAreaBottom" fmla="*/ 515520 h 5151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27" y="0"/>
                  <a:pt x="43200" y="9668"/>
                  <a:pt x="43200" y="21599"/>
                </a:cubicBezTo>
                <a:lnTo>
                  <a:pt x="43200" y="21599"/>
                </a:lnTo>
                <a:cubicBezTo>
                  <a:pt x="43200" y="33530"/>
                  <a:pt x="33527" y="43200"/>
                  <a:pt x="21599" y="43200"/>
                </a:cubicBezTo>
                <a:lnTo>
                  <a:pt x="21599" y="43200"/>
                </a:lnTo>
                <a:cubicBezTo>
                  <a:pt x="9671" y="43200"/>
                  <a:pt x="0" y="33530"/>
                  <a:pt x="0" y="21599"/>
                </a:cubicBezTo>
                <a:lnTo>
                  <a:pt x="0" y="21599"/>
                </a:lnTo>
                <a:cubicBezTo>
                  <a:pt x="0" y="9668"/>
                  <a:pt x="9671" y="0"/>
                  <a:pt x="21599" y="0"/>
                </a:cubicBezTo>
                <a:close/>
              </a:path>
            </a:pathLst>
          </a:custGeom>
          <a:solidFill>
            <a:srgbClr val="ffffff">
              <a:alpha val="4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8" name="Shape 1138"/>
          <p:cNvSpPr/>
          <p:nvPr/>
        </p:nvSpPr>
        <p:spPr>
          <a:xfrm>
            <a:off x="2311560" y="4372920"/>
            <a:ext cx="795960" cy="598680"/>
          </a:xfrm>
          <a:custGeom>
            <a:avLst/>
            <a:gdLst>
              <a:gd name="textAreaLeft" fmla="*/ 0 w 795960"/>
              <a:gd name="textAreaRight" fmla="*/ 796320 w 795960"/>
              <a:gd name="textAreaTop" fmla="*/ 0 h 598680"/>
              <a:gd name="textAreaBottom" fmla="*/ 599040 h 5986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5"/>
                  <a:pt x="43200" y="21594"/>
                </a:cubicBezTo>
                <a:lnTo>
                  <a:pt x="43200" y="21594"/>
                </a:lnTo>
                <a:cubicBezTo>
                  <a:pt x="43200" y="33524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24"/>
                  <a:pt x="0" y="21594"/>
                </a:cubicBezTo>
                <a:lnTo>
                  <a:pt x="0" y="21594"/>
                </a:lnTo>
                <a:cubicBezTo>
                  <a:pt x="0" y="9675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9" name="Shape 1139"/>
          <p:cNvSpPr/>
          <p:nvPr/>
        </p:nvSpPr>
        <p:spPr>
          <a:xfrm>
            <a:off x="1648440" y="4728960"/>
            <a:ext cx="755280" cy="567720"/>
          </a:xfrm>
          <a:custGeom>
            <a:avLst/>
            <a:gdLst>
              <a:gd name="textAreaLeft" fmla="*/ 0 w 755280"/>
              <a:gd name="textAreaRight" fmla="*/ 755640 w 755280"/>
              <a:gd name="textAreaTop" fmla="*/ 0 h 567720"/>
              <a:gd name="textAreaBottom" fmla="*/ 568080 h 5677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33" y="0"/>
                  <a:pt x="43200" y="9668"/>
                  <a:pt x="43200" y="21593"/>
                </a:cubicBezTo>
                <a:lnTo>
                  <a:pt x="43200" y="21593"/>
                </a:lnTo>
                <a:cubicBezTo>
                  <a:pt x="43200" y="33519"/>
                  <a:pt x="33533" y="43200"/>
                  <a:pt x="21608" y="43200"/>
                </a:cubicBezTo>
                <a:lnTo>
                  <a:pt x="21608" y="43200"/>
                </a:lnTo>
                <a:cubicBezTo>
                  <a:pt x="9682" y="43200"/>
                  <a:pt x="0" y="33519"/>
                  <a:pt x="0" y="21593"/>
                </a:cubicBezTo>
                <a:lnTo>
                  <a:pt x="0" y="21593"/>
                </a:lnTo>
                <a:cubicBezTo>
                  <a:pt x="0" y="9668"/>
                  <a:pt x="9682" y="0"/>
                  <a:pt x="21608" y="0"/>
                </a:cubicBezTo>
                <a:close/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0" name="Shape 1140"/>
          <p:cNvSpPr/>
          <p:nvPr/>
        </p:nvSpPr>
        <p:spPr>
          <a:xfrm>
            <a:off x="1506600" y="5387040"/>
            <a:ext cx="752760" cy="565920"/>
          </a:xfrm>
          <a:custGeom>
            <a:avLst/>
            <a:gdLst>
              <a:gd name="textAreaLeft" fmla="*/ 0 w 752760"/>
              <a:gd name="textAreaRight" fmla="*/ 753120 w 752760"/>
              <a:gd name="textAreaTop" fmla="*/ 0 h 565920"/>
              <a:gd name="textAreaBottom" fmla="*/ 566280 h 5659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7" y="0"/>
                </a:moveTo>
                <a:lnTo>
                  <a:pt x="21607" y="0"/>
                </a:lnTo>
                <a:cubicBezTo>
                  <a:pt x="33536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26"/>
                  <a:pt x="33536" y="43200"/>
                  <a:pt x="21607" y="43200"/>
                </a:cubicBezTo>
                <a:lnTo>
                  <a:pt x="21607" y="43200"/>
                </a:lnTo>
                <a:cubicBezTo>
                  <a:pt x="9679" y="43200"/>
                  <a:pt x="0" y="33526"/>
                  <a:pt x="0" y="21599"/>
                </a:cubicBezTo>
                <a:lnTo>
                  <a:pt x="0" y="21599"/>
                </a:lnTo>
                <a:cubicBezTo>
                  <a:pt x="0" y="9673"/>
                  <a:pt x="9679" y="0"/>
                  <a:pt x="21607" y="0"/>
                </a:cubicBezTo>
                <a:close/>
              </a:path>
            </a:pathLst>
          </a:custGeom>
          <a:solidFill>
            <a:srgbClr val="ffffff">
              <a:alpha val="3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1" name="Shape 1141"/>
          <p:cNvSpPr/>
          <p:nvPr/>
        </p:nvSpPr>
        <p:spPr>
          <a:xfrm>
            <a:off x="2370240" y="5855040"/>
            <a:ext cx="893160" cy="671400"/>
          </a:xfrm>
          <a:custGeom>
            <a:avLst/>
            <a:gdLst>
              <a:gd name="textAreaLeft" fmla="*/ 0 w 893160"/>
              <a:gd name="textAreaRight" fmla="*/ 893520 w 893160"/>
              <a:gd name="textAreaTop" fmla="*/ 0 h 671400"/>
              <a:gd name="textAreaBottom" fmla="*/ 671760 h 671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4"/>
                  <a:pt x="43200" y="21605"/>
                </a:cubicBezTo>
                <a:lnTo>
                  <a:pt x="43200" y="21605"/>
                </a:lnTo>
                <a:cubicBezTo>
                  <a:pt x="43200" y="33535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35"/>
                  <a:pt x="0" y="21605"/>
                </a:cubicBezTo>
                <a:lnTo>
                  <a:pt x="0" y="21605"/>
                </a:lnTo>
                <a:cubicBezTo>
                  <a:pt x="0" y="9674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2" name="Shape 1142"/>
          <p:cNvSpPr/>
          <p:nvPr/>
        </p:nvSpPr>
        <p:spPr>
          <a:xfrm>
            <a:off x="2242080" y="6244560"/>
            <a:ext cx="687960" cy="517320"/>
          </a:xfrm>
          <a:custGeom>
            <a:avLst/>
            <a:gdLst>
              <a:gd name="textAreaLeft" fmla="*/ 0 w 687960"/>
              <a:gd name="textAreaRight" fmla="*/ 688320 w 687960"/>
              <a:gd name="textAreaTop" fmla="*/ 0 h 517320"/>
              <a:gd name="textAreaBottom" fmla="*/ 517680 h 517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1" y="0"/>
                </a:moveTo>
                <a:lnTo>
                  <a:pt x="21591" y="0"/>
                </a:lnTo>
                <a:cubicBezTo>
                  <a:pt x="33528" y="0"/>
                  <a:pt x="43198" y="9667"/>
                  <a:pt x="43198" y="21600"/>
                </a:cubicBezTo>
                <a:lnTo>
                  <a:pt x="43198" y="21600"/>
                </a:lnTo>
                <a:cubicBezTo>
                  <a:pt x="43198" y="33519"/>
                  <a:pt x="33528" y="43200"/>
                  <a:pt x="21591" y="43200"/>
                </a:cubicBezTo>
                <a:lnTo>
                  <a:pt x="21591" y="43200"/>
                </a:lnTo>
                <a:cubicBezTo>
                  <a:pt x="9670" y="43200"/>
                  <a:pt x="0" y="33519"/>
                  <a:pt x="0" y="21600"/>
                </a:cubicBezTo>
                <a:lnTo>
                  <a:pt x="0" y="21600"/>
                </a:lnTo>
                <a:cubicBezTo>
                  <a:pt x="0" y="9667"/>
                  <a:pt x="9670" y="0"/>
                  <a:pt x="21591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3" name="Shape 1143"/>
          <p:cNvSpPr/>
          <p:nvPr/>
        </p:nvSpPr>
        <p:spPr>
          <a:xfrm>
            <a:off x="3596760" y="5964840"/>
            <a:ext cx="726120" cy="545760"/>
          </a:xfrm>
          <a:custGeom>
            <a:avLst/>
            <a:gdLst>
              <a:gd name="textAreaLeft" fmla="*/ 0 w 726120"/>
              <a:gd name="textAreaRight" fmla="*/ 726480 w 726120"/>
              <a:gd name="textAreaTop" fmla="*/ 0 h 545760"/>
              <a:gd name="textAreaBottom" fmla="*/ 546120 h 5457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31" y="0"/>
                  <a:pt x="43200" y="9666"/>
                  <a:pt x="43200" y="21605"/>
                </a:cubicBezTo>
                <a:lnTo>
                  <a:pt x="43200" y="21605"/>
                </a:lnTo>
                <a:cubicBezTo>
                  <a:pt x="43200" y="33533"/>
                  <a:pt x="33531" y="43200"/>
                  <a:pt x="21599" y="43200"/>
                </a:cubicBezTo>
                <a:lnTo>
                  <a:pt x="21599" y="43200"/>
                </a:lnTo>
                <a:cubicBezTo>
                  <a:pt x="9666" y="43200"/>
                  <a:pt x="0" y="33533"/>
                  <a:pt x="0" y="21605"/>
                </a:cubicBezTo>
                <a:lnTo>
                  <a:pt x="0" y="21605"/>
                </a:lnTo>
                <a:cubicBezTo>
                  <a:pt x="0" y="9666"/>
                  <a:pt x="9666" y="0"/>
                  <a:pt x="21599" y="0"/>
                </a:cubicBezTo>
                <a:close/>
              </a:path>
            </a:pathLst>
          </a:custGeom>
          <a:solidFill>
            <a:srgbClr val="ffffff">
              <a:alpha val="6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4" name="Shape 1144"/>
          <p:cNvSpPr/>
          <p:nvPr/>
        </p:nvSpPr>
        <p:spPr>
          <a:xfrm>
            <a:off x="3037680" y="5578560"/>
            <a:ext cx="977400" cy="734760"/>
          </a:xfrm>
          <a:custGeom>
            <a:avLst/>
            <a:gdLst>
              <a:gd name="textAreaLeft" fmla="*/ 0 w 977400"/>
              <a:gd name="textAreaRight" fmla="*/ 977760 w 977400"/>
              <a:gd name="textAreaTop" fmla="*/ 0 h 734760"/>
              <a:gd name="textAreaBottom" fmla="*/ 735120 h 7347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6" y="0"/>
                </a:moveTo>
                <a:lnTo>
                  <a:pt x="21606" y="0"/>
                </a:lnTo>
                <a:cubicBezTo>
                  <a:pt x="33524" y="0"/>
                  <a:pt x="43200" y="9671"/>
                  <a:pt x="43200" y="21599"/>
                </a:cubicBezTo>
                <a:lnTo>
                  <a:pt x="43200" y="21599"/>
                </a:lnTo>
                <a:cubicBezTo>
                  <a:pt x="43200" y="33528"/>
                  <a:pt x="33524" y="43200"/>
                  <a:pt x="21606" y="43200"/>
                </a:cubicBezTo>
                <a:lnTo>
                  <a:pt x="21606" y="43200"/>
                </a:lnTo>
                <a:cubicBezTo>
                  <a:pt x="9674" y="43200"/>
                  <a:pt x="0" y="33528"/>
                  <a:pt x="0" y="21599"/>
                </a:cubicBezTo>
                <a:lnTo>
                  <a:pt x="0" y="21599"/>
                </a:lnTo>
                <a:cubicBezTo>
                  <a:pt x="0" y="9671"/>
                  <a:pt x="9674" y="0"/>
                  <a:pt x="21606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5" name="Shape 1147"/>
          <p:cNvSpPr/>
          <p:nvPr/>
        </p:nvSpPr>
        <p:spPr>
          <a:xfrm>
            <a:off x="2609640" y="36720"/>
            <a:ext cx="752040" cy="565560"/>
          </a:xfrm>
          <a:custGeom>
            <a:avLst/>
            <a:gdLst>
              <a:gd name="textAreaLeft" fmla="*/ 0 w 752040"/>
              <a:gd name="textAreaRight" fmla="*/ 752400 w 752040"/>
              <a:gd name="textAreaTop" fmla="*/ 0 h 565560"/>
              <a:gd name="textAreaBottom" fmla="*/ 565920 h 565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41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41" y="43200"/>
                  <a:pt x="21600" y="43200"/>
                </a:cubicBezTo>
                <a:lnTo>
                  <a:pt x="21600" y="43200"/>
                </a:lnTo>
                <a:cubicBezTo>
                  <a:pt x="9673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3" y="0"/>
                  <a:pt x="21600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6" name="Shape 1148"/>
          <p:cNvSpPr/>
          <p:nvPr/>
        </p:nvSpPr>
        <p:spPr>
          <a:xfrm>
            <a:off x="2272320" y="35640"/>
            <a:ext cx="748440" cy="562680"/>
          </a:xfrm>
          <a:custGeom>
            <a:avLst/>
            <a:gdLst>
              <a:gd name="textAreaLeft" fmla="*/ 0 w 748440"/>
              <a:gd name="textAreaRight" fmla="*/ 748800 w 748440"/>
              <a:gd name="textAreaTop" fmla="*/ 0 h 562680"/>
              <a:gd name="textAreaBottom" fmla="*/ 563040 h 5626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27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27" y="43200"/>
                  <a:pt x="21608" y="43200"/>
                </a:cubicBezTo>
                <a:lnTo>
                  <a:pt x="21608" y="43200"/>
                </a:lnTo>
                <a:cubicBezTo>
                  <a:pt x="9672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2" y="0"/>
                  <a:pt x="21608" y="0"/>
                </a:cubicBezTo>
                <a:close/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7" name="PlaceHolder 1"/>
          <p:cNvSpPr>
            <a:spLocks noGrp="1"/>
          </p:cNvSpPr>
          <p:nvPr>
            <p:ph type="title"/>
          </p:nvPr>
        </p:nvSpPr>
        <p:spPr>
          <a:xfrm>
            <a:off x="815400" y="4800600"/>
            <a:ext cx="10560960" cy="56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ru-RU" sz="20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title style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98" name="PlaceHolder 2"/>
          <p:cNvSpPr>
            <a:spLocks noGrp="1"/>
          </p:cNvSpPr>
          <p:nvPr>
            <p:ph type="body"/>
          </p:nvPr>
        </p:nvSpPr>
        <p:spPr>
          <a:xfrm>
            <a:off x="815400" y="612720"/>
            <a:ext cx="1056096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32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</a:rPr>
              <a:t>Second Outline Level</a:t>
            </a:r>
            <a:endParaRPr b="0" lang="ru-RU" sz="32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</a:rPr>
              <a:t>Third Outline Level</a:t>
            </a:r>
            <a:endParaRPr b="0" lang="ru-RU" sz="32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</a:rPr>
              <a:t>Fourth Outline Level</a:t>
            </a:r>
            <a:endParaRPr b="0" lang="ru-RU" sz="32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</a:rPr>
              <a:t>Fifth Outline Level</a:t>
            </a:r>
            <a:endParaRPr b="0" lang="ru-RU" sz="32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</a:rPr>
              <a:t>Sixth Outline Level</a:t>
            </a:r>
            <a:endParaRPr b="0" lang="ru-RU" sz="32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</a:rPr>
              <a:t>Seventh Outline Level</a:t>
            </a:r>
            <a:endParaRPr b="0" lang="ru-RU" sz="32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</p:txBody>
      </p:sp>
      <p:sp>
        <p:nvSpPr>
          <p:cNvPr id="399" name="PlaceHolder 3"/>
          <p:cNvSpPr>
            <a:spLocks noGrp="1"/>
          </p:cNvSpPr>
          <p:nvPr>
            <p:ph type="body"/>
          </p:nvPr>
        </p:nvSpPr>
        <p:spPr>
          <a:xfrm>
            <a:off x="815400" y="5367240"/>
            <a:ext cx="10560960" cy="80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text styles</a:t>
            </a:r>
            <a:endParaRPr b="0" lang="ru-RU" sz="14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</p:txBody>
      </p:sp>
      <p:sp>
        <p:nvSpPr>
          <p:cNvPr id="400" name="PlaceHolder 4"/>
          <p:cNvSpPr>
            <a:spLocks noGrp="1"/>
          </p:cNvSpPr>
          <p:nvPr>
            <p:ph type="dt" idx="31"/>
          </p:nvPr>
        </p:nvSpPr>
        <p:spPr>
          <a:xfrm>
            <a:off x="81540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1" name="PlaceHolder 5"/>
          <p:cNvSpPr>
            <a:spLocks noGrp="1"/>
          </p:cNvSpPr>
          <p:nvPr>
            <p:ph type="ftr" idx="32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2" name="PlaceHolder 6"/>
          <p:cNvSpPr>
            <a:spLocks noGrp="1"/>
          </p:cNvSpPr>
          <p:nvPr>
            <p:ph type="sldNum" idx="33"/>
          </p:nvPr>
        </p:nvSpPr>
        <p:spPr>
          <a:xfrm>
            <a:off x="8592120" y="6356520"/>
            <a:ext cx="278388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6B05415-72AF-43F9-BD94-8877CD5DA931}" type="slidenum"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1100"/>
          <p:cNvSpPr/>
          <p:nvPr/>
        </p:nvSpPr>
        <p:spPr>
          <a:xfrm>
            <a:off x="3600" y="360"/>
            <a:ext cx="12184200" cy="6857280"/>
          </a:xfrm>
          <a:custGeom>
            <a:avLst/>
            <a:gdLst>
              <a:gd name="textAreaLeft" fmla="*/ 0 w 12184200"/>
              <a:gd name="textAreaRight" fmla="*/ 12184560 w 12184200"/>
              <a:gd name="textAreaTop" fmla="*/ 0 h 6857280"/>
              <a:gd name="textAreaBottom" fmla="*/ 6857640 h 6857280"/>
              <a:gd name="GluePoint1X" fmla="*/ 43174 w 43174"/>
              <a:gd name="GluePoint1Y" fmla="*/ 43200 h 43200"/>
              <a:gd name="GluePoint2X" fmla="*/ 43174 w 43174"/>
              <a:gd name="GluePoint2Y" fmla="*/ 0 h 43200"/>
              <a:gd name="GluePoint3X" fmla="*/ 0 w 43174"/>
              <a:gd name="GluePoint3Y" fmla="*/ 0 h 43200"/>
              <a:gd name="GluePoint4X" fmla="*/ 0 w 43174"/>
              <a:gd name="GluePoint4Y" fmla="*/ 43200 h 43200"/>
              <a:gd name="GluePoint5X" fmla="*/ 43174 w 43174"/>
              <a:gd name="GluePoint5Y" fmla="*/ 43200 h 43200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</a:cxnLst>
            <a:rect l="textAreaLeft" t="textAreaTop" r="textAreaRight" b="textAreaBottom"/>
            <a:pathLst>
              <a:path stroke="0" w="43174" h="43200">
                <a:moveTo>
                  <a:pt x="43174" y="43200"/>
                </a:moveTo>
                <a:lnTo>
                  <a:pt x="43174" y="0"/>
                </a:lnTo>
                <a:lnTo>
                  <a:pt x="0" y="0"/>
                </a:lnTo>
                <a:lnTo>
                  <a:pt x="0" y="43200"/>
                </a:lnTo>
                <a:lnTo>
                  <a:pt x="43174" y="432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" name="Shape 1103"/>
          <p:cNvSpPr/>
          <p:nvPr/>
        </p:nvSpPr>
        <p:spPr>
          <a:xfrm>
            <a:off x="183240" y="101880"/>
            <a:ext cx="7789320" cy="5857560"/>
          </a:xfrm>
          <a:custGeom>
            <a:avLst/>
            <a:gdLst>
              <a:gd name="textAreaLeft" fmla="*/ 0 w 7789320"/>
              <a:gd name="textAreaRight" fmla="*/ 7789680 w 7789320"/>
              <a:gd name="textAreaTop" fmla="*/ 0 h 5857560"/>
              <a:gd name="textAreaBottom" fmla="*/ 5857920 h 5857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9"/>
                  <a:pt x="33448" y="43199"/>
                  <a:pt x="21600" y="43199"/>
                </a:cubicBezTo>
                <a:lnTo>
                  <a:pt x="21600" y="43199"/>
                </a:lnTo>
                <a:cubicBezTo>
                  <a:pt x="9749" y="43199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600" y="0"/>
                </a:cubicBezTo>
                <a:lnTo>
                  <a:pt x="21600" y="0"/>
                </a:lnTo>
                <a:cubicBezTo>
                  <a:pt x="33448" y="0"/>
                  <a:pt x="43199" y="9750"/>
                  <a:pt x="43199" y="21599"/>
                </a:cubicBezTo>
              </a:path>
            </a:pathLst>
          </a:custGeom>
          <a:solidFill>
            <a:srgbClr val="ffffff">
              <a:alpha val="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" name="Shape 1104"/>
          <p:cNvSpPr/>
          <p:nvPr/>
        </p:nvSpPr>
        <p:spPr>
          <a:xfrm>
            <a:off x="244800" y="130320"/>
            <a:ext cx="7610040" cy="5722920"/>
          </a:xfrm>
          <a:custGeom>
            <a:avLst/>
            <a:gdLst>
              <a:gd name="textAreaLeft" fmla="*/ 0 w 7610040"/>
              <a:gd name="textAreaRight" fmla="*/ 7610400 w 7610040"/>
              <a:gd name="textAreaTop" fmla="*/ 0 h 5722920"/>
              <a:gd name="textAreaBottom" fmla="*/ 5723280 h 57229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" name="Shape 1105"/>
          <p:cNvSpPr/>
          <p:nvPr/>
        </p:nvSpPr>
        <p:spPr>
          <a:xfrm>
            <a:off x="306360" y="159120"/>
            <a:ext cx="7431480" cy="5588640"/>
          </a:xfrm>
          <a:custGeom>
            <a:avLst/>
            <a:gdLst>
              <a:gd name="textAreaLeft" fmla="*/ 0 w 7431480"/>
              <a:gd name="textAreaRight" fmla="*/ 7431840 w 7431480"/>
              <a:gd name="textAreaTop" fmla="*/ 0 h 5588640"/>
              <a:gd name="textAreaBottom" fmla="*/ 5589000 h 55886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50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50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" name="Shape 1106"/>
          <p:cNvSpPr/>
          <p:nvPr/>
        </p:nvSpPr>
        <p:spPr>
          <a:xfrm>
            <a:off x="367920" y="187920"/>
            <a:ext cx="7252560" cy="5454000"/>
          </a:xfrm>
          <a:custGeom>
            <a:avLst/>
            <a:gdLst>
              <a:gd name="textAreaLeft" fmla="*/ 0 w 7252560"/>
              <a:gd name="textAreaRight" fmla="*/ 7252920 w 7252560"/>
              <a:gd name="textAreaTop" fmla="*/ 0 h 5454000"/>
              <a:gd name="textAreaBottom" fmla="*/ 5454360 h 54540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7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7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" name="Shape 1107"/>
          <p:cNvSpPr/>
          <p:nvPr/>
        </p:nvSpPr>
        <p:spPr>
          <a:xfrm>
            <a:off x="429480" y="216360"/>
            <a:ext cx="7074000" cy="5319720"/>
          </a:xfrm>
          <a:custGeom>
            <a:avLst/>
            <a:gdLst>
              <a:gd name="textAreaLeft" fmla="*/ 0 w 7074000"/>
              <a:gd name="textAreaRight" fmla="*/ 7074360 w 7074000"/>
              <a:gd name="textAreaTop" fmla="*/ 0 h 5319720"/>
              <a:gd name="textAreaBottom" fmla="*/ 5320080 h 53197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8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51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51"/>
                  <a:pt x="9751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" name="Shape 1108"/>
          <p:cNvSpPr/>
          <p:nvPr/>
        </p:nvSpPr>
        <p:spPr>
          <a:xfrm>
            <a:off x="491400" y="245160"/>
            <a:ext cx="6894720" cy="5185080"/>
          </a:xfrm>
          <a:custGeom>
            <a:avLst/>
            <a:gdLst>
              <a:gd name="textAreaLeft" fmla="*/ 0 w 6894720"/>
              <a:gd name="textAreaRight" fmla="*/ 6895080 w 6894720"/>
              <a:gd name="textAreaTop" fmla="*/ 0 h 5185080"/>
              <a:gd name="textAreaBottom" fmla="*/ 5185440 h 51850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" name="Shape 1109"/>
          <p:cNvSpPr/>
          <p:nvPr/>
        </p:nvSpPr>
        <p:spPr>
          <a:xfrm>
            <a:off x="552960" y="273960"/>
            <a:ext cx="6715800" cy="5050440"/>
          </a:xfrm>
          <a:custGeom>
            <a:avLst/>
            <a:gdLst>
              <a:gd name="textAreaLeft" fmla="*/ 0 w 6715800"/>
              <a:gd name="textAreaRight" fmla="*/ 6716160 w 6715800"/>
              <a:gd name="textAreaTop" fmla="*/ 0 h 5050440"/>
              <a:gd name="textAreaBottom" fmla="*/ 5050800 h 50504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49" y="43199"/>
                  <a:pt x="21600" y="43199"/>
                </a:cubicBezTo>
                <a:lnTo>
                  <a:pt x="21600" y="43199"/>
                </a:lnTo>
                <a:cubicBezTo>
                  <a:pt x="9750" y="43199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8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8"/>
                  <a:pt x="43200" y="21600"/>
                </a:cubicBezTo>
              </a:path>
            </a:pathLst>
          </a:custGeom>
          <a:solidFill>
            <a:srgbClr val="ffffff">
              <a:alpha val="1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" name="Shape 1110"/>
          <p:cNvSpPr/>
          <p:nvPr/>
        </p:nvSpPr>
        <p:spPr>
          <a:xfrm>
            <a:off x="614520" y="302400"/>
            <a:ext cx="6536880" cy="4915800"/>
          </a:xfrm>
          <a:custGeom>
            <a:avLst/>
            <a:gdLst>
              <a:gd name="textAreaLeft" fmla="*/ 0 w 6536880"/>
              <a:gd name="textAreaRight" fmla="*/ 6537240 w 6536880"/>
              <a:gd name="textAreaTop" fmla="*/ 0 h 4915800"/>
              <a:gd name="textAreaBottom" fmla="*/ 4916160 h 49158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199" y="9751"/>
                  <a:pt x="43199" y="21600"/>
                </a:cubicBezTo>
              </a:path>
            </a:pathLst>
          </a:custGeom>
          <a:solidFill>
            <a:srgbClr val="ffffff">
              <a:alpha val="1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" name="Shape 1111"/>
          <p:cNvSpPr/>
          <p:nvPr/>
        </p:nvSpPr>
        <p:spPr>
          <a:xfrm>
            <a:off x="676080" y="331200"/>
            <a:ext cx="6357960" cy="4781160"/>
          </a:xfrm>
          <a:custGeom>
            <a:avLst/>
            <a:gdLst>
              <a:gd name="textAreaLeft" fmla="*/ 0 w 6357960"/>
              <a:gd name="textAreaRight" fmla="*/ 6358320 w 6357960"/>
              <a:gd name="textAreaTop" fmla="*/ 0 h 4781160"/>
              <a:gd name="textAreaBottom" fmla="*/ 4781520 h 47811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199"/>
                  <a:pt x="21598" y="43199"/>
                </a:cubicBezTo>
                <a:lnTo>
                  <a:pt x="21598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8" y="0"/>
                </a:cubicBezTo>
                <a:lnTo>
                  <a:pt x="21598" y="0"/>
                </a:lnTo>
                <a:cubicBezTo>
                  <a:pt x="33449" y="0"/>
                  <a:pt x="43199" y="9750"/>
                  <a:pt x="43199" y="21600"/>
                </a:cubicBezTo>
              </a:path>
            </a:pathLst>
          </a:custGeom>
          <a:solidFill>
            <a:srgbClr val="ffffff">
              <a:alpha val="1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" name="Shape 1112"/>
          <p:cNvSpPr/>
          <p:nvPr/>
        </p:nvSpPr>
        <p:spPr>
          <a:xfrm>
            <a:off x="737640" y="360000"/>
            <a:ext cx="6179040" cy="4646520"/>
          </a:xfrm>
          <a:custGeom>
            <a:avLst/>
            <a:gdLst>
              <a:gd name="textAreaLeft" fmla="*/ 0 w 6179040"/>
              <a:gd name="textAreaRight" fmla="*/ 6179400 w 6179040"/>
              <a:gd name="textAreaTop" fmla="*/ 0 h 4646520"/>
              <a:gd name="textAreaBottom" fmla="*/ 4646880 h 46465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199"/>
                  <a:pt x="21599" y="43199"/>
                </a:cubicBezTo>
                <a:lnTo>
                  <a:pt x="21599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" name="Shape 1113"/>
          <p:cNvSpPr/>
          <p:nvPr/>
        </p:nvSpPr>
        <p:spPr>
          <a:xfrm>
            <a:off x="799200" y="388440"/>
            <a:ext cx="6000120" cy="4512240"/>
          </a:xfrm>
          <a:custGeom>
            <a:avLst/>
            <a:gdLst>
              <a:gd name="textAreaLeft" fmla="*/ 0 w 6000120"/>
              <a:gd name="textAreaRight" fmla="*/ 6000480 w 6000120"/>
              <a:gd name="textAreaTop" fmla="*/ 0 h 4512240"/>
              <a:gd name="textAreaBottom" fmla="*/ 4512600 h 45122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1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" name="Shape 1114"/>
          <p:cNvSpPr/>
          <p:nvPr/>
        </p:nvSpPr>
        <p:spPr>
          <a:xfrm>
            <a:off x="860760" y="417240"/>
            <a:ext cx="5821200" cy="4377600"/>
          </a:xfrm>
          <a:custGeom>
            <a:avLst/>
            <a:gdLst>
              <a:gd name="textAreaLeft" fmla="*/ 0 w 5821200"/>
              <a:gd name="textAreaRight" fmla="*/ 5821560 w 5821200"/>
              <a:gd name="textAreaTop" fmla="*/ 0 h 4377600"/>
              <a:gd name="textAreaBottom" fmla="*/ 4377960 h 43776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1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" name="Shape 1115"/>
          <p:cNvSpPr/>
          <p:nvPr/>
        </p:nvSpPr>
        <p:spPr>
          <a:xfrm>
            <a:off x="922680" y="446040"/>
            <a:ext cx="5642280" cy="4243320"/>
          </a:xfrm>
          <a:custGeom>
            <a:avLst/>
            <a:gdLst>
              <a:gd name="textAreaLeft" fmla="*/ 0 w 5642280"/>
              <a:gd name="textAreaRight" fmla="*/ 5642640 w 5642280"/>
              <a:gd name="textAreaTop" fmla="*/ 0 h 4243320"/>
              <a:gd name="textAreaBottom" fmla="*/ 4243680 h 4243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48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8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" name="Shape 1116"/>
          <p:cNvSpPr/>
          <p:nvPr/>
        </p:nvSpPr>
        <p:spPr>
          <a:xfrm>
            <a:off x="984240" y="474480"/>
            <a:ext cx="5463360" cy="4108680"/>
          </a:xfrm>
          <a:custGeom>
            <a:avLst/>
            <a:gdLst>
              <a:gd name="textAreaLeft" fmla="*/ 0 w 5463360"/>
              <a:gd name="textAreaRight" fmla="*/ 5463720 w 5463360"/>
              <a:gd name="textAreaTop" fmla="*/ 0 h 4108680"/>
              <a:gd name="textAreaBottom" fmla="*/ 4109040 h 41086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8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199" y="9749"/>
                  <a:pt x="43199" y="21599"/>
                </a:cubicBezTo>
              </a:path>
            </a:pathLst>
          </a:custGeom>
          <a:solidFill>
            <a:srgbClr val="ffffff">
              <a:alpha val="2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" name="Shape 1117"/>
          <p:cNvSpPr/>
          <p:nvPr/>
        </p:nvSpPr>
        <p:spPr>
          <a:xfrm>
            <a:off x="1045800" y="503280"/>
            <a:ext cx="5284440" cy="3974040"/>
          </a:xfrm>
          <a:custGeom>
            <a:avLst/>
            <a:gdLst>
              <a:gd name="textAreaLeft" fmla="*/ 0 w 5284440"/>
              <a:gd name="textAreaRight" fmla="*/ 5284800 w 5284440"/>
              <a:gd name="textAreaTop" fmla="*/ 0 h 3974040"/>
              <a:gd name="textAreaBottom" fmla="*/ 3974400 h 39740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50" y="43200"/>
                  <a:pt x="21599" y="43200"/>
                </a:cubicBezTo>
                <a:lnTo>
                  <a:pt x="21599" y="43200"/>
                </a:lnTo>
                <a:cubicBezTo>
                  <a:pt x="9751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51" y="0"/>
                  <a:pt x="21599" y="0"/>
                </a:cubicBezTo>
                <a:lnTo>
                  <a:pt x="21599" y="0"/>
                </a:lnTo>
                <a:cubicBezTo>
                  <a:pt x="33450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" name="Shape 1118"/>
          <p:cNvSpPr/>
          <p:nvPr/>
        </p:nvSpPr>
        <p:spPr>
          <a:xfrm>
            <a:off x="1107360" y="532080"/>
            <a:ext cx="5105520" cy="3839400"/>
          </a:xfrm>
          <a:custGeom>
            <a:avLst/>
            <a:gdLst>
              <a:gd name="textAreaLeft" fmla="*/ 0 w 5105520"/>
              <a:gd name="textAreaRight" fmla="*/ 5105880 w 5105520"/>
              <a:gd name="textAreaTop" fmla="*/ 0 h 3839400"/>
              <a:gd name="textAreaBottom" fmla="*/ 3839760 h 3839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" name="Shape 1119"/>
          <p:cNvSpPr/>
          <p:nvPr/>
        </p:nvSpPr>
        <p:spPr>
          <a:xfrm>
            <a:off x="1168920" y="560520"/>
            <a:ext cx="4926600" cy="3704760"/>
          </a:xfrm>
          <a:custGeom>
            <a:avLst/>
            <a:gdLst>
              <a:gd name="textAreaLeft" fmla="*/ 0 w 4926600"/>
              <a:gd name="textAreaRight" fmla="*/ 4926960 w 4926600"/>
              <a:gd name="textAreaTop" fmla="*/ 0 h 3704760"/>
              <a:gd name="textAreaBottom" fmla="*/ 3705120 h 37047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9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600"/>
                </a:cubicBezTo>
              </a:path>
            </a:pathLst>
          </a:custGeom>
          <a:solidFill>
            <a:srgbClr val="ffffff">
              <a:alpha val="2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" name="Shape 1120"/>
          <p:cNvSpPr/>
          <p:nvPr/>
        </p:nvSpPr>
        <p:spPr>
          <a:xfrm>
            <a:off x="2023200" y="5083200"/>
            <a:ext cx="1181520" cy="888480"/>
          </a:xfrm>
          <a:custGeom>
            <a:avLst/>
            <a:gdLst>
              <a:gd name="textAreaLeft" fmla="*/ 0 w 1181520"/>
              <a:gd name="textAreaRight" fmla="*/ 1181880 w 1181520"/>
              <a:gd name="textAreaTop" fmla="*/ 0 h 888480"/>
              <a:gd name="textAreaBottom" fmla="*/ 888840 h 8884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4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33"/>
                  <a:pt x="33534" y="43200"/>
                  <a:pt x="21600" y="43200"/>
                </a:cubicBezTo>
                <a:lnTo>
                  <a:pt x="21600" y="43200"/>
                </a:lnTo>
                <a:cubicBezTo>
                  <a:pt x="9665" y="43200"/>
                  <a:pt x="0" y="33533"/>
                  <a:pt x="0" y="21599"/>
                </a:cubicBezTo>
                <a:lnTo>
                  <a:pt x="0" y="21599"/>
                </a:lnTo>
                <a:cubicBezTo>
                  <a:pt x="0" y="9673"/>
                  <a:pt x="9665" y="0"/>
                  <a:pt x="21600" y="0"/>
                </a:cubicBezTo>
                <a:close/>
              </a:path>
            </a:pathLst>
          </a:custGeom>
          <a:solidFill>
            <a:srgbClr val="ffffff">
              <a:alpha val="1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" name="Shape 1121"/>
          <p:cNvSpPr/>
          <p:nvPr/>
        </p:nvSpPr>
        <p:spPr>
          <a:xfrm>
            <a:off x="2850840" y="4515840"/>
            <a:ext cx="1868760" cy="1405440"/>
          </a:xfrm>
          <a:custGeom>
            <a:avLst/>
            <a:gdLst>
              <a:gd name="textAreaLeft" fmla="*/ 0 w 1868760"/>
              <a:gd name="textAreaRight" fmla="*/ 1869120 w 1868760"/>
              <a:gd name="textAreaTop" fmla="*/ 0 h 1405440"/>
              <a:gd name="textAreaBottom" fmla="*/ 1405800 h 14054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6" y="0"/>
                </a:moveTo>
                <a:lnTo>
                  <a:pt x="21596" y="0"/>
                </a:lnTo>
                <a:cubicBezTo>
                  <a:pt x="33526" y="0"/>
                  <a:pt x="43200" y="9669"/>
                  <a:pt x="43200" y="21601"/>
                </a:cubicBezTo>
                <a:lnTo>
                  <a:pt x="43200" y="21601"/>
                </a:lnTo>
                <a:cubicBezTo>
                  <a:pt x="43200" y="33530"/>
                  <a:pt x="33526" y="43200"/>
                  <a:pt x="21596" y="43200"/>
                </a:cubicBezTo>
                <a:lnTo>
                  <a:pt x="21596" y="43200"/>
                </a:lnTo>
                <a:cubicBezTo>
                  <a:pt x="9673" y="43200"/>
                  <a:pt x="0" y="33530"/>
                  <a:pt x="0" y="21601"/>
                </a:cubicBezTo>
                <a:lnTo>
                  <a:pt x="0" y="21601"/>
                </a:lnTo>
                <a:cubicBezTo>
                  <a:pt x="0" y="9669"/>
                  <a:pt x="9673" y="0"/>
                  <a:pt x="21596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" name="Shape 1124"/>
          <p:cNvSpPr/>
          <p:nvPr/>
        </p:nvSpPr>
        <p:spPr>
          <a:xfrm>
            <a:off x="3037680" y="4457880"/>
            <a:ext cx="835560" cy="628560"/>
          </a:xfrm>
          <a:custGeom>
            <a:avLst/>
            <a:gdLst>
              <a:gd name="textAreaLeft" fmla="*/ 0 w 835560"/>
              <a:gd name="textAreaRight" fmla="*/ 835920 w 835560"/>
              <a:gd name="textAreaTop" fmla="*/ 0 h 628560"/>
              <a:gd name="textAreaBottom" fmla="*/ 628920 h 628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0" y="0"/>
                  <a:pt x="43200" y="9672"/>
                  <a:pt x="43200" y="21604"/>
                </a:cubicBezTo>
                <a:lnTo>
                  <a:pt x="43200" y="21604"/>
                </a:lnTo>
                <a:cubicBezTo>
                  <a:pt x="43200" y="33525"/>
                  <a:pt x="33530" y="43200"/>
                  <a:pt x="21600" y="43200"/>
                </a:cubicBezTo>
                <a:lnTo>
                  <a:pt x="21600" y="43200"/>
                </a:lnTo>
                <a:cubicBezTo>
                  <a:pt x="9669" y="43200"/>
                  <a:pt x="0" y="33525"/>
                  <a:pt x="0" y="21604"/>
                </a:cubicBezTo>
                <a:lnTo>
                  <a:pt x="0" y="21604"/>
                </a:lnTo>
                <a:cubicBezTo>
                  <a:pt x="0" y="9672"/>
                  <a:pt x="9669" y="0"/>
                  <a:pt x="21600" y="0"/>
                </a:cubicBezTo>
                <a:close/>
              </a:path>
            </a:pathLst>
          </a:custGeom>
          <a:solidFill>
            <a:srgbClr val="ffffff">
              <a:alpha val="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" name="Shape 1125"/>
          <p:cNvSpPr/>
          <p:nvPr/>
        </p:nvSpPr>
        <p:spPr>
          <a:xfrm>
            <a:off x="1015920" y="4613040"/>
            <a:ext cx="685440" cy="515160"/>
          </a:xfrm>
          <a:custGeom>
            <a:avLst/>
            <a:gdLst>
              <a:gd name="textAreaLeft" fmla="*/ 0 w 685440"/>
              <a:gd name="textAreaRight" fmla="*/ 685800 w 685440"/>
              <a:gd name="textAreaTop" fmla="*/ 0 h 515160"/>
              <a:gd name="textAreaBottom" fmla="*/ 515520 h 5151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27" y="0"/>
                  <a:pt x="43200" y="9668"/>
                  <a:pt x="43200" y="21599"/>
                </a:cubicBezTo>
                <a:lnTo>
                  <a:pt x="43200" y="21599"/>
                </a:lnTo>
                <a:cubicBezTo>
                  <a:pt x="43200" y="33530"/>
                  <a:pt x="33527" y="43200"/>
                  <a:pt x="21599" y="43200"/>
                </a:cubicBezTo>
                <a:lnTo>
                  <a:pt x="21599" y="43200"/>
                </a:lnTo>
                <a:cubicBezTo>
                  <a:pt x="9671" y="43200"/>
                  <a:pt x="0" y="33530"/>
                  <a:pt x="0" y="21599"/>
                </a:cubicBezTo>
                <a:lnTo>
                  <a:pt x="0" y="21599"/>
                </a:lnTo>
                <a:cubicBezTo>
                  <a:pt x="0" y="9668"/>
                  <a:pt x="9671" y="0"/>
                  <a:pt x="21599" y="0"/>
                </a:cubicBezTo>
                <a:close/>
              </a:path>
            </a:pathLst>
          </a:custGeom>
          <a:solidFill>
            <a:srgbClr val="ffffff">
              <a:alpha val="4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" name="Shape 1138"/>
          <p:cNvSpPr/>
          <p:nvPr/>
        </p:nvSpPr>
        <p:spPr>
          <a:xfrm>
            <a:off x="2311560" y="4372920"/>
            <a:ext cx="795960" cy="598680"/>
          </a:xfrm>
          <a:custGeom>
            <a:avLst/>
            <a:gdLst>
              <a:gd name="textAreaLeft" fmla="*/ 0 w 795960"/>
              <a:gd name="textAreaRight" fmla="*/ 796320 w 795960"/>
              <a:gd name="textAreaTop" fmla="*/ 0 h 598680"/>
              <a:gd name="textAreaBottom" fmla="*/ 599040 h 5986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5"/>
                  <a:pt x="43200" y="21594"/>
                </a:cubicBezTo>
                <a:lnTo>
                  <a:pt x="43200" y="21594"/>
                </a:lnTo>
                <a:cubicBezTo>
                  <a:pt x="43200" y="33524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24"/>
                  <a:pt x="0" y="21594"/>
                </a:cubicBezTo>
                <a:lnTo>
                  <a:pt x="0" y="21594"/>
                </a:lnTo>
                <a:cubicBezTo>
                  <a:pt x="0" y="9675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" name="Shape 1139"/>
          <p:cNvSpPr/>
          <p:nvPr/>
        </p:nvSpPr>
        <p:spPr>
          <a:xfrm>
            <a:off x="1648440" y="4728960"/>
            <a:ext cx="755280" cy="567720"/>
          </a:xfrm>
          <a:custGeom>
            <a:avLst/>
            <a:gdLst>
              <a:gd name="textAreaLeft" fmla="*/ 0 w 755280"/>
              <a:gd name="textAreaRight" fmla="*/ 755640 w 755280"/>
              <a:gd name="textAreaTop" fmla="*/ 0 h 567720"/>
              <a:gd name="textAreaBottom" fmla="*/ 568080 h 5677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33" y="0"/>
                  <a:pt x="43200" y="9668"/>
                  <a:pt x="43200" y="21593"/>
                </a:cubicBezTo>
                <a:lnTo>
                  <a:pt x="43200" y="21593"/>
                </a:lnTo>
                <a:cubicBezTo>
                  <a:pt x="43200" y="33519"/>
                  <a:pt x="33533" y="43200"/>
                  <a:pt x="21608" y="43200"/>
                </a:cubicBezTo>
                <a:lnTo>
                  <a:pt x="21608" y="43200"/>
                </a:lnTo>
                <a:cubicBezTo>
                  <a:pt x="9682" y="43200"/>
                  <a:pt x="0" y="33519"/>
                  <a:pt x="0" y="21593"/>
                </a:cubicBezTo>
                <a:lnTo>
                  <a:pt x="0" y="21593"/>
                </a:lnTo>
                <a:cubicBezTo>
                  <a:pt x="0" y="9668"/>
                  <a:pt x="9682" y="0"/>
                  <a:pt x="21608" y="0"/>
                </a:cubicBezTo>
                <a:close/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" name="Shape 1140"/>
          <p:cNvSpPr/>
          <p:nvPr/>
        </p:nvSpPr>
        <p:spPr>
          <a:xfrm>
            <a:off x="1506600" y="5387040"/>
            <a:ext cx="752760" cy="565920"/>
          </a:xfrm>
          <a:custGeom>
            <a:avLst/>
            <a:gdLst>
              <a:gd name="textAreaLeft" fmla="*/ 0 w 752760"/>
              <a:gd name="textAreaRight" fmla="*/ 753120 w 752760"/>
              <a:gd name="textAreaTop" fmla="*/ 0 h 565920"/>
              <a:gd name="textAreaBottom" fmla="*/ 566280 h 5659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7" y="0"/>
                </a:moveTo>
                <a:lnTo>
                  <a:pt x="21607" y="0"/>
                </a:lnTo>
                <a:cubicBezTo>
                  <a:pt x="33536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26"/>
                  <a:pt x="33536" y="43200"/>
                  <a:pt x="21607" y="43200"/>
                </a:cubicBezTo>
                <a:lnTo>
                  <a:pt x="21607" y="43200"/>
                </a:lnTo>
                <a:cubicBezTo>
                  <a:pt x="9679" y="43200"/>
                  <a:pt x="0" y="33526"/>
                  <a:pt x="0" y="21599"/>
                </a:cubicBezTo>
                <a:lnTo>
                  <a:pt x="0" y="21599"/>
                </a:lnTo>
                <a:cubicBezTo>
                  <a:pt x="0" y="9673"/>
                  <a:pt x="9679" y="0"/>
                  <a:pt x="21607" y="0"/>
                </a:cubicBezTo>
                <a:close/>
              </a:path>
            </a:pathLst>
          </a:custGeom>
          <a:solidFill>
            <a:srgbClr val="ffffff">
              <a:alpha val="3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" name="Shape 1141"/>
          <p:cNvSpPr/>
          <p:nvPr/>
        </p:nvSpPr>
        <p:spPr>
          <a:xfrm>
            <a:off x="2370240" y="5855040"/>
            <a:ext cx="893160" cy="671400"/>
          </a:xfrm>
          <a:custGeom>
            <a:avLst/>
            <a:gdLst>
              <a:gd name="textAreaLeft" fmla="*/ 0 w 893160"/>
              <a:gd name="textAreaRight" fmla="*/ 893520 w 893160"/>
              <a:gd name="textAreaTop" fmla="*/ 0 h 671400"/>
              <a:gd name="textAreaBottom" fmla="*/ 671760 h 671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4"/>
                  <a:pt x="43200" y="21605"/>
                </a:cubicBezTo>
                <a:lnTo>
                  <a:pt x="43200" y="21605"/>
                </a:lnTo>
                <a:cubicBezTo>
                  <a:pt x="43200" y="33535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35"/>
                  <a:pt x="0" y="21605"/>
                </a:cubicBezTo>
                <a:lnTo>
                  <a:pt x="0" y="21605"/>
                </a:lnTo>
                <a:cubicBezTo>
                  <a:pt x="0" y="9674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" name="Shape 1142"/>
          <p:cNvSpPr/>
          <p:nvPr/>
        </p:nvSpPr>
        <p:spPr>
          <a:xfrm>
            <a:off x="2242080" y="6244560"/>
            <a:ext cx="687960" cy="517320"/>
          </a:xfrm>
          <a:custGeom>
            <a:avLst/>
            <a:gdLst>
              <a:gd name="textAreaLeft" fmla="*/ 0 w 687960"/>
              <a:gd name="textAreaRight" fmla="*/ 688320 w 687960"/>
              <a:gd name="textAreaTop" fmla="*/ 0 h 517320"/>
              <a:gd name="textAreaBottom" fmla="*/ 517680 h 517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1" y="0"/>
                </a:moveTo>
                <a:lnTo>
                  <a:pt x="21591" y="0"/>
                </a:lnTo>
                <a:cubicBezTo>
                  <a:pt x="33528" y="0"/>
                  <a:pt x="43198" y="9667"/>
                  <a:pt x="43198" y="21600"/>
                </a:cubicBezTo>
                <a:lnTo>
                  <a:pt x="43198" y="21600"/>
                </a:lnTo>
                <a:cubicBezTo>
                  <a:pt x="43198" y="33519"/>
                  <a:pt x="33528" y="43200"/>
                  <a:pt x="21591" y="43200"/>
                </a:cubicBezTo>
                <a:lnTo>
                  <a:pt x="21591" y="43200"/>
                </a:lnTo>
                <a:cubicBezTo>
                  <a:pt x="9670" y="43200"/>
                  <a:pt x="0" y="33519"/>
                  <a:pt x="0" y="21600"/>
                </a:cubicBezTo>
                <a:lnTo>
                  <a:pt x="0" y="21600"/>
                </a:lnTo>
                <a:cubicBezTo>
                  <a:pt x="0" y="9667"/>
                  <a:pt x="9670" y="0"/>
                  <a:pt x="21591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" name="Shape 1143"/>
          <p:cNvSpPr/>
          <p:nvPr/>
        </p:nvSpPr>
        <p:spPr>
          <a:xfrm>
            <a:off x="3596760" y="5964840"/>
            <a:ext cx="726120" cy="545760"/>
          </a:xfrm>
          <a:custGeom>
            <a:avLst/>
            <a:gdLst>
              <a:gd name="textAreaLeft" fmla="*/ 0 w 726120"/>
              <a:gd name="textAreaRight" fmla="*/ 726480 w 726120"/>
              <a:gd name="textAreaTop" fmla="*/ 0 h 545760"/>
              <a:gd name="textAreaBottom" fmla="*/ 546120 h 5457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31" y="0"/>
                  <a:pt x="43200" y="9666"/>
                  <a:pt x="43200" y="21605"/>
                </a:cubicBezTo>
                <a:lnTo>
                  <a:pt x="43200" y="21605"/>
                </a:lnTo>
                <a:cubicBezTo>
                  <a:pt x="43200" y="33533"/>
                  <a:pt x="33531" y="43200"/>
                  <a:pt x="21599" y="43200"/>
                </a:cubicBezTo>
                <a:lnTo>
                  <a:pt x="21599" y="43200"/>
                </a:lnTo>
                <a:cubicBezTo>
                  <a:pt x="9666" y="43200"/>
                  <a:pt x="0" y="33533"/>
                  <a:pt x="0" y="21605"/>
                </a:cubicBezTo>
                <a:lnTo>
                  <a:pt x="0" y="21605"/>
                </a:lnTo>
                <a:cubicBezTo>
                  <a:pt x="0" y="9666"/>
                  <a:pt x="9666" y="0"/>
                  <a:pt x="21599" y="0"/>
                </a:cubicBezTo>
                <a:close/>
              </a:path>
            </a:pathLst>
          </a:custGeom>
          <a:solidFill>
            <a:srgbClr val="ffffff">
              <a:alpha val="6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Shape 1144"/>
          <p:cNvSpPr/>
          <p:nvPr/>
        </p:nvSpPr>
        <p:spPr>
          <a:xfrm>
            <a:off x="3037680" y="5578560"/>
            <a:ext cx="977400" cy="734760"/>
          </a:xfrm>
          <a:custGeom>
            <a:avLst/>
            <a:gdLst>
              <a:gd name="textAreaLeft" fmla="*/ 0 w 977400"/>
              <a:gd name="textAreaRight" fmla="*/ 977760 w 977400"/>
              <a:gd name="textAreaTop" fmla="*/ 0 h 734760"/>
              <a:gd name="textAreaBottom" fmla="*/ 735120 h 7347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6" y="0"/>
                </a:moveTo>
                <a:lnTo>
                  <a:pt x="21606" y="0"/>
                </a:lnTo>
                <a:cubicBezTo>
                  <a:pt x="33524" y="0"/>
                  <a:pt x="43200" y="9671"/>
                  <a:pt x="43200" y="21599"/>
                </a:cubicBezTo>
                <a:lnTo>
                  <a:pt x="43200" y="21599"/>
                </a:lnTo>
                <a:cubicBezTo>
                  <a:pt x="43200" y="33528"/>
                  <a:pt x="33524" y="43200"/>
                  <a:pt x="21606" y="43200"/>
                </a:cubicBezTo>
                <a:lnTo>
                  <a:pt x="21606" y="43200"/>
                </a:lnTo>
                <a:cubicBezTo>
                  <a:pt x="9674" y="43200"/>
                  <a:pt x="0" y="33528"/>
                  <a:pt x="0" y="21599"/>
                </a:cubicBezTo>
                <a:lnTo>
                  <a:pt x="0" y="21599"/>
                </a:lnTo>
                <a:cubicBezTo>
                  <a:pt x="0" y="9671"/>
                  <a:pt x="9674" y="0"/>
                  <a:pt x="21606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" name="Shape 1147"/>
          <p:cNvSpPr/>
          <p:nvPr/>
        </p:nvSpPr>
        <p:spPr>
          <a:xfrm>
            <a:off x="2609640" y="36720"/>
            <a:ext cx="752040" cy="565560"/>
          </a:xfrm>
          <a:custGeom>
            <a:avLst/>
            <a:gdLst>
              <a:gd name="textAreaLeft" fmla="*/ 0 w 752040"/>
              <a:gd name="textAreaRight" fmla="*/ 752400 w 752040"/>
              <a:gd name="textAreaTop" fmla="*/ 0 h 565560"/>
              <a:gd name="textAreaBottom" fmla="*/ 565920 h 565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41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41" y="43200"/>
                  <a:pt x="21600" y="43200"/>
                </a:cubicBezTo>
                <a:lnTo>
                  <a:pt x="21600" y="43200"/>
                </a:lnTo>
                <a:cubicBezTo>
                  <a:pt x="9673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3" y="0"/>
                  <a:pt x="21600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" name="Shape 1148"/>
          <p:cNvSpPr/>
          <p:nvPr/>
        </p:nvSpPr>
        <p:spPr>
          <a:xfrm>
            <a:off x="2272320" y="35640"/>
            <a:ext cx="748440" cy="562680"/>
          </a:xfrm>
          <a:custGeom>
            <a:avLst/>
            <a:gdLst>
              <a:gd name="textAreaLeft" fmla="*/ 0 w 748440"/>
              <a:gd name="textAreaRight" fmla="*/ 748800 w 748440"/>
              <a:gd name="textAreaTop" fmla="*/ 0 h 562680"/>
              <a:gd name="textAreaBottom" fmla="*/ 563040 h 5626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27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27" y="43200"/>
                  <a:pt x="21608" y="43200"/>
                </a:cubicBezTo>
                <a:lnTo>
                  <a:pt x="21608" y="43200"/>
                </a:lnTo>
                <a:cubicBezTo>
                  <a:pt x="9672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2" y="0"/>
                  <a:pt x="21608" y="0"/>
                </a:cubicBezTo>
                <a:close/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787680" y="274680"/>
            <a:ext cx="1058832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1" lang="ru-RU" sz="4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title style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799200" y="1600200"/>
            <a:ext cx="1057680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text styles</a:t>
            </a:r>
            <a:endParaRPr b="0" lang="ru-RU" sz="32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28374a"/>
              </a:buClr>
              <a:buFont typeface="Arial"/>
              <a:buChar char="–"/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Second level</a:t>
            </a:r>
            <a:endParaRPr b="0" lang="ru-RU" sz="28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Third level</a:t>
            </a:r>
            <a:endParaRPr b="0" lang="ru-RU" sz="24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–"/>
            </a:pPr>
            <a:r>
              <a:rPr b="0" lang="ru-RU" sz="20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Fourth level</a:t>
            </a:r>
            <a:endParaRPr b="0" lang="ru-RU" sz="20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»"/>
            </a:pPr>
            <a:r>
              <a:rPr b="0" lang="ru-RU" sz="20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Fifth level</a:t>
            </a:r>
            <a:endParaRPr b="0" lang="ru-RU" sz="20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dt" idx="4"/>
          </p:nvPr>
        </p:nvSpPr>
        <p:spPr>
          <a:xfrm>
            <a:off x="81540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ftr" idx="5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sldNum" idx="6"/>
          </p:nvPr>
        </p:nvSpPr>
        <p:spPr>
          <a:xfrm>
            <a:off x="8592120" y="6356520"/>
            <a:ext cx="278388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A87B714-7289-4C8D-A0B6-0E05B7A890C3}" type="slidenum"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1100"/>
          <p:cNvSpPr/>
          <p:nvPr/>
        </p:nvSpPr>
        <p:spPr>
          <a:xfrm>
            <a:off x="3600" y="360"/>
            <a:ext cx="12184200" cy="6857280"/>
          </a:xfrm>
          <a:custGeom>
            <a:avLst/>
            <a:gdLst>
              <a:gd name="textAreaLeft" fmla="*/ 0 w 12184200"/>
              <a:gd name="textAreaRight" fmla="*/ 12184560 w 12184200"/>
              <a:gd name="textAreaTop" fmla="*/ 0 h 6857280"/>
              <a:gd name="textAreaBottom" fmla="*/ 6857640 h 6857280"/>
              <a:gd name="GluePoint1X" fmla="*/ 43174 w 43174"/>
              <a:gd name="GluePoint1Y" fmla="*/ 43200 h 43200"/>
              <a:gd name="GluePoint2X" fmla="*/ 43174 w 43174"/>
              <a:gd name="GluePoint2Y" fmla="*/ 0 h 43200"/>
              <a:gd name="GluePoint3X" fmla="*/ 0 w 43174"/>
              <a:gd name="GluePoint3Y" fmla="*/ 0 h 43200"/>
              <a:gd name="GluePoint4X" fmla="*/ 0 w 43174"/>
              <a:gd name="GluePoint4Y" fmla="*/ 43200 h 43200"/>
              <a:gd name="GluePoint5X" fmla="*/ 43174 w 43174"/>
              <a:gd name="GluePoint5Y" fmla="*/ 43200 h 43200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</a:cxnLst>
            <a:rect l="textAreaLeft" t="textAreaTop" r="textAreaRight" b="textAreaBottom"/>
            <a:pathLst>
              <a:path stroke="0" w="43174" h="43200">
                <a:moveTo>
                  <a:pt x="43174" y="43200"/>
                </a:moveTo>
                <a:lnTo>
                  <a:pt x="43174" y="0"/>
                </a:lnTo>
                <a:lnTo>
                  <a:pt x="0" y="0"/>
                </a:lnTo>
                <a:lnTo>
                  <a:pt x="0" y="43200"/>
                </a:lnTo>
                <a:lnTo>
                  <a:pt x="43174" y="432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Shape 1103"/>
          <p:cNvSpPr/>
          <p:nvPr/>
        </p:nvSpPr>
        <p:spPr>
          <a:xfrm>
            <a:off x="183240" y="101880"/>
            <a:ext cx="7789320" cy="5857560"/>
          </a:xfrm>
          <a:custGeom>
            <a:avLst/>
            <a:gdLst>
              <a:gd name="textAreaLeft" fmla="*/ 0 w 7789320"/>
              <a:gd name="textAreaRight" fmla="*/ 7789680 w 7789320"/>
              <a:gd name="textAreaTop" fmla="*/ 0 h 5857560"/>
              <a:gd name="textAreaBottom" fmla="*/ 5857920 h 5857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9"/>
                  <a:pt x="33448" y="43199"/>
                  <a:pt x="21600" y="43199"/>
                </a:cubicBezTo>
                <a:lnTo>
                  <a:pt x="21600" y="43199"/>
                </a:lnTo>
                <a:cubicBezTo>
                  <a:pt x="9749" y="43199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600" y="0"/>
                </a:cubicBezTo>
                <a:lnTo>
                  <a:pt x="21600" y="0"/>
                </a:lnTo>
                <a:cubicBezTo>
                  <a:pt x="33448" y="0"/>
                  <a:pt x="43199" y="9750"/>
                  <a:pt x="43199" y="21599"/>
                </a:cubicBezTo>
              </a:path>
            </a:pathLst>
          </a:custGeom>
          <a:solidFill>
            <a:srgbClr val="ffffff">
              <a:alpha val="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Shape 1104"/>
          <p:cNvSpPr/>
          <p:nvPr/>
        </p:nvSpPr>
        <p:spPr>
          <a:xfrm>
            <a:off x="244800" y="130320"/>
            <a:ext cx="7610040" cy="5722920"/>
          </a:xfrm>
          <a:custGeom>
            <a:avLst/>
            <a:gdLst>
              <a:gd name="textAreaLeft" fmla="*/ 0 w 7610040"/>
              <a:gd name="textAreaRight" fmla="*/ 7610400 w 7610040"/>
              <a:gd name="textAreaTop" fmla="*/ 0 h 5722920"/>
              <a:gd name="textAreaBottom" fmla="*/ 5723280 h 57229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Shape 1105"/>
          <p:cNvSpPr/>
          <p:nvPr/>
        </p:nvSpPr>
        <p:spPr>
          <a:xfrm>
            <a:off x="306360" y="159120"/>
            <a:ext cx="7431480" cy="5588640"/>
          </a:xfrm>
          <a:custGeom>
            <a:avLst/>
            <a:gdLst>
              <a:gd name="textAreaLeft" fmla="*/ 0 w 7431480"/>
              <a:gd name="textAreaRight" fmla="*/ 7431840 w 7431480"/>
              <a:gd name="textAreaTop" fmla="*/ 0 h 5588640"/>
              <a:gd name="textAreaBottom" fmla="*/ 5589000 h 55886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50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50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Shape 1106"/>
          <p:cNvSpPr/>
          <p:nvPr/>
        </p:nvSpPr>
        <p:spPr>
          <a:xfrm>
            <a:off x="367920" y="187920"/>
            <a:ext cx="7252560" cy="5454000"/>
          </a:xfrm>
          <a:custGeom>
            <a:avLst/>
            <a:gdLst>
              <a:gd name="textAreaLeft" fmla="*/ 0 w 7252560"/>
              <a:gd name="textAreaRight" fmla="*/ 7252920 w 7252560"/>
              <a:gd name="textAreaTop" fmla="*/ 0 h 5454000"/>
              <a:gd name="textAreaBottom" fmla="*/ 5454360 h 54540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7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7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" name="Shape 1107"/>
          <p:cNvSpPr/>
          <p:nvPr/>
        </p:nvSpPr>
        <p:spPr>
          <a:xfrm>
            <a:off x="429480" y="216360"/>
            <a:ext cx="7074000" cy="5319720"/>
          </a:xfrm>
          <a:custGeom>
            <a:avLst/>
            <a:gdLst>
              <a:gd name="textAreaLeft" fmla="*/ 0 w 7074000"/>
              <a:gd name="textAreaRight" fmla="*/ 7074360 w 7074000"/>
              <a:gd name="textAreaTop" fmla="*/ 0 h 5319720"/>
              <a:gd name="textAreaBottom" fmla="*/ 5320080 h 53197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8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51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51"/>
                  <a:pt x="9751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Shape 1108"/>
          <p:cNvSpPr/>
          <p:nvPr/>
        </p:nvSpPr>
        <p:spPr>
          <a:xfrm>
            <a:off x="491400" y="245160"/>
            <a:ext cx="6894720" cy="5185080"/>
          </a:xfrm>
          <a:custGeom>
            <a:avLst/>
            <a:gdLst>
              <a:gd name="textAreaLeft" fmla="*/ 0 w 6894720"/>
              <a:gd name="textAreaRight" fmla="*/ 6895080 w 6894720"/>
              <a:gd name="textAreaTop" fmla="*/ 0 h 5185080"/>
              <a:gd name="textAreaBottom" fmla="*/ 5185440 h 51850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Shape 1109"/>
          <p:cNvSpPr/>
          <p:nvPr/>
        </p:nvSpPr>
        <p:spPr>
          <a:xfrm>
            <a:off x="552960" y="273960"/>
            <a:ext cx="6715800" cy="5050440"/>
          </a:xfrm>
          <a:custGeom>
            <a:avLst/>
            <a:gdLst>
              <a:gd name="textAreaLeft" fmla="*/ 0 w 6715800"/>
              <a:gd name="textAreaRight" fmla="*/ 6716160 w 6715800"/>
              <a:gd name="textAreaTop" fmla="*/ 0 h 5050440"/>
              <a:gd name="textAreaBottom" fmla="*/ 5050800 h 50504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49" y="43199"/>
                  <a:pt x="21600" y="43199"/>
                </a:cubicBezTo>
                <a:lnTo>
                  <a:pt x="21600" y="43199"/>
                </a:lnTo>
                <a:cubicBezTo>
                  <a:pt x="9750" y="43199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8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8"/>
                  <a:pt x="43200" y="21600"/>
                </a:cubicBezTo>
              </a:path>
            </a:pathLst>
          </a:custGeom>
          <a:solidFill>
            <a:srgbClr val="ffffff">
              <a:alpha val="1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" name="Shape 1110"/>
          <p:cNvSpPr/>
          <p:nvPr/>
        </p:nvSpPr>
        <p:spPr>
          <a:xfrm>
            <a:off x="614520" y="302400"/>
            <a:ext cx="6536880" cy="4915800"/>
          </a:xfrm>
          <a:custGeom>
            <a:avLst/>
            <a:gdLst>
              <a:gd name="textAreaLeft" fmla="*/ 0 w 6536880"/>
              <a:gd name="textAreaRight" fmla="*/ 6537240 w 6536880"/>
              <a:gd name="textAreaTop" fmla="*/ 0 h 4915800"/>
              <a:gd name="textAreaBottom" fmla="*/ 4916160 h 49158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199" y="9751"/>
                  <a:pt x="43199" y="21600"/>
                </a:cubicBezTo>
              </a:path>
            </a:pathLst>
          </a:custGeom>
          <a:solidFill>
            <a:srgbClr val="ffffff">
              <a:alpha val="1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" name="Shape 1111"/>
          <p:cNvSpPr/>
          <p:nvPr/>
        </p:nvSpPr>
        <p:spPr>
          <a:xfrm>
            <a:off x="676080" y="331200"/>
            <a:ext cx="6357960" cy="4781160"/>
          </a:xfrm>
          <a:custGeom>
            <a:avLst/>
            <a:gdLst>
              <a:gd name="textAreaLeft" fmla="*/ 0 w 6357960"/>
              <a:gd name="textAreaRight" fmla="*/ 6358320 w 6357960"/>
              <a:gd name="textAreaTop" fmla="*/ 0 h 4781160"/>
              <a:gd name="textAreaBottom" fmla="*/ 4781520 h 47811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199"/>
                  <a:pt x="21598" y="43199"/>
                </a:cubicBezTo>
                <a:lnTo>
                  <a:pt x="21598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8" y="0"/>
                </a:cubicBezTo>
                <a:lnTo>
                  <a:pt x="21598" y="0"/>
                </a:lnTo>
                <a:cubicBezTo>
                  <a:pt x="33449" y="0"/>
                  <a:pt x="43199" y="9750"/>
                  <a:pt x="43199" y="21600"/>
                </a:cubicBezTo>
              </a:path>
            </a:pathLst>
          </a:custGeom>
          <a:solidFill>
            <a:srgbClr val="ffffff">
              <a:alpha val="1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" name="Shape 1112"/>
          <p:cNvSpPr/>
          <p:nvPr/>
        </p:nvSpPr>
        <p:spPr>
          <a:xfrm>
            <a:off x="737640" y="360000"/>
            <a:ext cx="6179040" cy="4646520"/>
          </a:xfrm>
          <a:custGeom>
            <a:avLst/>
            <a:gdLst>
              <a:gd name="textAreaLeft" fmla="*/ 0 w 6179040"/>
              <a:gd name="textAreaRight" fmla="*/ 6179400 w 6179040"/>
              <a:gd name="textAreaTop" fmla="*/ 0 h 4646520"/>
              <a:gd name="textAreaBottom" fmla="*/ 4646880 h 46465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199"/>
                  <a:pt x="21599" y="43199"/>
                </a:cubicBezTo>
                <a:lnTo>
                  <a:pt x="21599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" name="Shape 1113"/>
          <p:cNvSpPr/>
          <p:nvPr/>
        </p:nvSpPr>
        <p:spPr>
          <a:xfrm>
            <a:off x="799200" y="388440"/>
            <a:ext cx="6000120" cy="4512240"/>
          </a:xfrm>
          <a:custGeom>
            <a:avLst/>
            <a:gdLst>
              <a:gd name="textAreaLeft" fmla="*/ 0 w 6000120"/>
              <a:gd name="textAreaRight" fmla="*/ 6000480 w 6000120"/>
              <a:gd name="textAreaTop" fmla="*/ 0 h 4512240"/>
              <a:gd name="textAreaBottom" fmla="*/ 4512600 h 45122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1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" name="Shape 1114"/>
          <p:cNvSpPr/>
          <p:nvPr/>
        </p:nvSpPr>
        <p:spPr>
          <a:xfrm>
            <a:off x="860760" y="417240"/>
            <a:ext cx="5821200" cy="4377600"/>
          </a:xfrm>
          <a:custGeom>
            <a:avLst/>
            <a:gdLst>
              <a:gd name="textAreaLeft" fmla="*/ 0 w 5821200"/>
              <a:gd name="textAreaRight" fmla="*/ 5821560 w 5821200"/>
              <a:gd name="textAreaTop" fmla="*/ 0 h 4377600"/>
              <a:gd name="textAreaBottom" fmla="*/ 4377960 h 43776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1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" name="Shape 1115"/>
          <p:cNvSpPr/>
          <p:nvPr/>
        </p:nvSpPr>
        <p:spPr>
          <a:xfrm>
            <a:off x="922680" y="446040"/>
            <a:ext cx="5642280" cy="4243320"/>
          </a:xfrm>
          <a:custGeom>
            <a:avLst/>
            <a:gdLst>
              <a:gd name="textAreaLeft" fmla="*/ 0 w 5642280"/>
              <a:gd name="textAreaRight" fmla="*/ 5642640 w 5642280"/>
              <a:gd name="textAreaTop" fmla="*/ 0 h 4243320"/>
              <a:gd name="textAreaBottom" fmla="*/ 4243680 h 4243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48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8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" name="Shape 1116"/>
          <p:cNvSpPr/>
          <p:nvPr/>
        </p:nvSpPr>
        <p:spPr>
          <a:xfrm>
            <a:off x="984240" y="474480"/>
            <a:ext cx="5463360" cy="4108680"/>
          </a:xfrm>
          <a:custGeom>
            <a:avLst/>
            <a:gdLst>
              <a:gd name="textAreaLeft" fmla="*/ 0 w 5463360"/>
              <a:gd name="textAreaRight" fmla="*/ 5463720 w 5463360"/>
              <a:gd name="textAreaTop" fmla="*/ 0 h 4108680"/>
              <a:gd name="textAreaBottom" fmla="*/ 4109040 h 41086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8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199" y="9749"/>
                  <a:pt x="43199" y="21599"/>
                </a:cubicBezTo>
              </a:path>
            </a:pathLst>
          </a:custGeom>
          <a:solidFill>
            <a:srgbClr val="ffffff">
              <a:alpha val="2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" name="Shape 1117"/>
          <p:cNvSpPr/>
          <p:nvPr/>
        </p:nvSpPr>
        <p:spPr>
          <a:xfrm>
            <a:off x="1045800" y="503280"/>
            <a:ext cx="5284440" cy="3974040"/>
          </a:xfrm>
          <a:custGeom>
            <a:avLst/>
            <a:gdLst>
              <a:gd name="textAreaLeft" fmla="*/ 0 w 5284440"/>
              <a:gd name="textAreaRight" fmla="*/ 5284800 w 5284440"/>
              <a:gd name="textAreaTop" fmla="*/ 0 h 3974040"/>
              <a:gd name="textAreaBottom" fmla="*/ 3974400 h 39740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50" y="43200"/>
                  <a:pt x="21599" y="43200"/>
                </a:cubicBezTo>
                <a:lnTo>
                  <a:pt x="21599" y="43200"/>
                </a:lnTo>
                <a:cubicBezTo>
                  <a:pt x="9751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51" y="0"/>
                  <a:pt x="21599" y="0"/>
                </a:cubicBezTo>
                <a:lnTo>
                  <a:pt x="21599" y="0"/>
                </a:lnTo>
                <a:cubicBezTo>
                  <a:pt x="33450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" name="Shape 1118"/>
          <p:cNvSpPr/>
          <p:nvPr/>
        </p:nvSpPr>
        <p:spPr>
          <a:xfrm>
            <a:off x="1107360" y="532080"/>
            <a:ext cx="5105520" cy="3839400"/>
          </a:xfrm>
          <a:custGeom>
            <a:avLst/>
            <a:gdLst>
              <a:gd name="textAreaLeft" fmla="*/ 0 w 5105520"/>
              <a:gd name="textAreaRight" fmla="*/ 5105880 w 5105520"/>
              <a:gd name="textAreaTop" fmla="*/ 0 h 3839400"/>
              <a:gd name="textAreaBottom" fmla="*/ 3839760 h 3839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" name="Shape 1119"/>
          <p:cNvSpPr/>
          <p:nvPr/>
        </p:nvSpPr>
        <p:spPr>
          <a:xfrm>
            <a:off x="1168920" y="560520"/>
            <a:ext cx="4926600" cy="3704760"/>
          </a:xfrm>
          <a:custGeom>
            <a:avLst/>
            <a:gdLst>
              <a:gd name="textAreaLeft" fmla="*/ 0 w 4926600"/>
              <a:gd name="textAreaRight" fmla="*/ 4926960 w 4926600"/>
              <a:gd name="textAreaTop" fmla="*/ 0 h 3704760"/>
              <a:gd name="textAreaBottom" fmla="*/ 3705120 h 37047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9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600"/>
                </a:cubicBezTo>
              </a:path>
            </a:pathLst>
          </a:custGeom>
          <a:solidFill>
            <a:srgbClr val="ffffff">
              <a:alpha val="2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" name="Shape 1120"/>
          <p:cNvSpPr/>
          <p:nvPr/>
        </p:nvSpPr>
        <p:spPr>
          <a:xfrm>
            <a:off x="2023200" y="5083200"/>
            <a:ext cx="1181520" cy="888480"/>
          </a:xfrm>
          <a:custGeom>
            <a:avLst/>
            <a:gdLst>
              <a:gd name="textAreaLeft" fmla="*/ 0 w 1181520"/>
              <a:gd name="textAreaRight" fmla="*/ 1181880 w 1181520"/>
              <a:gd name="textAreaTop" fmla="*/ 0 h 888480"/>
              <a:gd name="textAreaBottom" fmla="*/ 888840 h 8884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4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33"/>
                  <a:pt x="33534" y="43200"/>
                  <a:pt x="21600" y="43200"/>
                </a:cubicBezTo>
                <a:lnTo>
                  <a:pt x="21600" y="43200"/>
                </a:lnTo>
                <a:cubicBezTo>
                  <a:pt x="9665" y="43200"/>
                  <a:pt x="0" y="33533"/>
                  <a:pt x="0" y="21599"/>
                </a:cubicBezTo>
                <a:lnTo>
                  <a:pt x="0" y="21599"/>
                </a:lnTo>
                <a:cubicBezTo>
                  <a:pt x="0" y="9673"/>
                  <a:pt x="9665" y="0"/>
                  <a:pt x="21600" y="0"/>
                </a:cubicBezTo>
                <a:close/>
              </a:path>
            </a:pathLst>
          </a:custGeom>
          <a:solidFill>
            <a:srgbClr val="ffffff">
              <a:alpha val="1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" name="Shape 1121"/>
          <p:cNvSpPr/>
          <p:nvPr/>
        </p:nvSpPr>
        <p:spPr>
          <a:xfrm>
            <a:off x="2850840" y="4515840"/>
            <a:ext cx="1868760" cy="1405440"/>
          </a:xfrm>
          <a:custGeom>
            <a:avLst/>
            <a:gdLst>
              <a:gd name="textAreaLeft" fmla="*/ 0 w 1868760"/>
              <a:gd name="textAreaRight" fmla="*/ 1869120 w 1868760"/>
              <a:gd name="textAreaTop" fmla="*/ 0 h 1405440"/>
              <a:gd name="textAreaBottom" fmla="*/ 1405800 h 14054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6" y="0"/>
                </a:moveTo>
                <a:lnTo>
                  <a:pt x="21596" y="0"/>
                </a:lnTo>
                <a:cubicBezTo>
                  <a:pt x="33526" y="0"/>
                  <a:pt x="43200" y="9669"/>
                  <a:pt x="43200" y="21601"/>
                </a:cubicBezTo>
                <a:lnTo>
                  <a:pt x="43200" y="21601"/>
                </a:lnTo>
                <a:cubicBezTo>
                  <a:pt x="43200" y="33530"/>
                  <a:pt x="33526" y="43200"/>
                  <a:pt x="21596" y="43200"/>
                </a:cubicBezTo>
                <a:lnTo>
                  <a:pt x="21596" y="43200"/>
                </a:lnTo>
                <a:cubicBezTo>
                  <a:pt x="9673" y="43200"/>
                  <a:pt x="0" y="33530"/>
                  <a:pt x="0" y="21601"/>
                </a:cubicBezTo>
                <a:lnTo>
                  <a:pt x="0" y="21601"/>
                </a:lnTo>
                <a:cubicBezTo>
                  <a:pt x="0" y="9669"/>
                  <a:pt x="9673" y="0"/>
                  <a:pt x="21596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" name="Shape 1124"/>
          <p:cNvSpPr/>
          <p:nvPr/>
        </p:nvSpPr>
        <p:spPr>
          <a:xfrm>
            <a:off x="3037680" y="4457880"/>
            <a:ext cx="835560" cy="628560"/>
          </a:xfrm>
          <a:custGeom>
            <a:avLst/>
            <a:gdLst>
              <a:gd name="textAreaLeft" fmla="*/ 0 w 835560"/>
              <a:gd name="textAreaRight" fmla="*/ 835920 w 835560"/>
              <a:gd name="textAreaTop" fmla="*/ 0 h 628560"/>
              <a:gd name="textAreaBottom" fmla="*/ 628920 h 628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0" y="0"/>
                  <a:pt x="43200" y="9672"/>
                  <a:pt x="43200" y="21604"/>
                </a:cubicBezTo>
                <a:lnTo>
                  <a:pt x="43200" y="21604"/>
                </a:lnTo>
                <a:cubicBezTo>
                  <a:pt x="43200" y="33525"/>
                  <a:pt x="33530" y="43200"/>
                  <a:pt x="21600" y="43200"/>
                </a:cubicBezTo>
                <a:lnTo>
                  <a:pt x="21600" y="43200"/>
                </a:lnTo>
                <a:cubicBezTo>
                  <a:pt x="9669" y="43200"/>
                  <a:pt x="0" y="33525"/>
                  <a:pt x="0" y="21604"/>
                </a:cubicBezTo>
                <a:lnTo>
                  <a:pt x="0" y="21604"/>
                </a:lnTo>
                <a:cubicBezTo>
                  <a:pt x="0" y="9672"/>
                  <a:pt x="9669" y="0"/>
                  <a:pt x="21600" y="0"/>
                </a:cubicBezTo>
                <a:close/>
              </a:path>
            </a:pathLst>
          </a:custGeom>
          <a:solidFill>
            <a:srgbClr val="ffffff">
              <a:alpha val="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" name="Shape 1125"/>
          <p:cNvSpPr/>
          <p:nvPr/>
        </p:nvSpPr>
        <p:spPr>
          <a:xfrm>
            <a:off x="1015920" y="4613040"/>
            <a:ext cx="685440" cy="515160"/>
          </a:xfrm>
          <a:custGeom>
            <a:avLst/>
            <a:gdLst>
              <a:gd name="textAreaLeft" fmla="*/ 0 w 685440"/>
              <a:gd name="textAreaRight" fmla="*/ 685800 w 685440"/>
              <a:gd name="textAreaTop" fmla="*/ 0 h 515160"/>
              <a:gd name="textAreaBottom" fmla="*/ 515520 h 5151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27" y="0"/>
                  <a:pt x="43200" y="9668"/>
                  <a:pt x="43200" y="21599"/>
                </a:cubicBezTo>
                <a:lnTo>
                  <a:pt x="43200" y="21599"/>
                </a:lnTo>
                <a:cubicBezTo>
                  <a:pt x="43200" y="33530"/>
                  <a:pt x="33527" y="43200"/>
                  <a:pt x="21599" y="43200"/>
                </a:cubicBezTo>
                <a:lnTo>
                  <a:pt x="21599" y="43200"/>
                </a:lnTo>
                <a:cubicBezTo>
                  <a:pt x="9671" y="43200"/>
                  <a:pt x="0" y="33530"/>
                  <a:pt x="0" y="21599"/>
                </a:cubicBezTo>
                <a:lnTo>
                  <a:pt x="0" y="21599"/>
                </a:lnTo>
                <a:cubicBezTo>
                  <a:pt x="0" y="9668"/>
                  <a:pt x="9671" y="0"/>
                  <a:pt x="21599" y="0"/>
                </a:cubicBezTo>
                <a:close/>
              </a:path>
            </a:pathLst>
          </a:custGeom>
          <a:solidFill>
            <a:srgbClr val="ffffff">
              <a:alpha val="4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" name="Shape 1138"/>
          <p:cNvSpPr/>
          <p:nvPr/>
        </p:nvSpPr>
        <p:spPr>
          <a:xfrm>
            <a:off x="2311560" y="4372920"/>
            <a:ext cx="795960" cy="598680"/>
          </a:xfrm>
          <a:custGeom>
            <a:avLst/>
            <a:gdLst>
              <a:gd name="textAreaLeft" fmla="*/ 0 w 795960"/>
              <a:gd name="textAreaRight" fmla="*/ 796320 w 795960"/>
              <a:gd name="textAreaTop" fmla="*/ 0 h 598680"/>
              <a:gd name="textAreaBottom" fmla="*/ 599040 h 5986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5"/>
                  <a:pt x="43200" y="21594"/>
                </a:cubicBezTo>
                <a:lnTo>
                  <a:pt x="43200" y="21594"/>
                </a:lnTo>
                <a:cubicBezTo>
                  <a:pt x="43200" y="33524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24"/>
                  <a:pt x="0" y="21594"/>
                </a:cubicBezTo>
                <a:lnTo>
                  <a:pt x="0" y="21594"/>
                </a:lnTo>
                <a:cubicBezTo>
                  <a:pt x="0" y="9675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" name="Shape 1139"/>
          <p:cNvSpPr/>
          <p:nvPr/>
        </p:nvSpPr>
        <p:spPr>
          <a:xfrm>
            <a:off x="1648440" y="4728960"/>
            <a:ext cx="755280" cy="567720"/>
          </a:xfrm>
          <a:custGeom>
            <a:avLst/>
            <a:gdLst>
              <a:gd name="textAreaLeft" fmla="*/ 0 w 755280"/>
              <a:gd name="textAreaRight" fmla="*/ 755640 w 755280"/>
              <a:gd name="textAreaTop" fmla="*/ 0 h 567720"/>
              <a:gd name="textAreaBottom" fmla="*/ 568080 h 5677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33" y="0"/>
                  <a:pt x="43200" y="9668"/>
                  <a:pt x="43200" y="21593"/>
                </a:cubicBezTo>
                <a:lnTo>
                  <a:pt x="43200" y="21593"/>
                </a:lnTo>
                <a:cubicBezTo>
                  <a:pt x="43200" y="33519"/>
                  <a:pt x="33533" y="43200"/>
                  <a:pt x="21608" y="43200"/>
                </a:cubicBezTo>
                <a:lnTo>
                  <a:pt x="21608" y="43200"/>
                </a:lnTo>
                <a:cubicBezTo>
                  <a:pt x="9682" y="43200"/>
                  <a:pt x="0" y="33519"/>
                  <a:pt x="0" y="21593"/>
                </a:cubicBezTo>
                <a:lnTo>
                  <a:pt x="0" y="21593"/>
                </a:lnTo>
                <a:cubicBezTo>
                  <a:pt x="0" y="9668"/>
                  <a:pt x="9682" y="0"/>
                  <a:pt x="21608" y="0"/>
                </a:cubicBezTo>
                <a:close/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" name="Shape 1140"/>
          <p:cNvSpPr/>
          <p:nvPr/>
        </p:nvSpPr>
        <p:spPr>
          <a:xfrm>
            <a:off x="1506600" y="5387040"/>
            <a:ext cx="752760" cy="565920"/>
          </a:xfrm>
          <a:custGeom>
            <a:avLst/>
            <a:gdLst>
              <a:gd name="textAreaLeft" fmla="*/ 0 w 752760"/>
              <a:gd name="textAreaRight" fmla="*/ 753120 w 752760"/>
              <a:gd name="textAreaTop" fmla="*/ 0 h 565920"/>
              <a:gd name="textAreaBottom" fmla="*/ 566280 h 5659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7" y="0"/>
                </a:moveTo>
                <a:lnTo>
                  <a:pt x="21607" y="0"/>
                </a:lnTo>
                <a:cubicBezTo>
                  <a:pt x="33536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26"/>
                  <a:pt x="33536" y="43200"/>
                  <a:pt x="21607" y="43200"/>
                </a:cubicBezTo>
                <a:lnTo>
                  <a:pt x="21607" y="43200"/>
                </a:lnTo>
                <a:cubicBezTo>
                  <a:pt x="9679" y="43200"/>
                  <a:pt x="0" y="33526"/>
                  <a:pt x="0" y="21599"/>
                </a:cubicBezTo>
                <a:lnTo>
                  <a:pt x="0" y="21599"/>
                </a:lnTo>
                <a:cubicBezTo>
                  <a:pt x="0" y="9673"/>
                  <a:pt x="9679" y="0"/>
                  <a:pt x="21607" y="0"/>
                </a:cubicBezTo>
                <a:close/>
              </a:path>
            </a:pathLst>
          </a:custGeom>
          <a:solidFill>
            <a:srgbClr val="ffffff">
              <a:alpha val="3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" name="Shape 1141"/>
          <p:cNvSpPr/>
          <p:nvPr/>
        </p:nvSpPr>
        <p:spPr>
          <a:xfrm>
            <a:off x="2370240" y="5855040"/>
            <a:ext cx="893160" cy="671400"/>
          </a:xfrm>
          <a:custGeom>
            <a:avLst/>
            <a:gdLst>
              <a:gd name="textAreaLeft" fmla="*/ 0 w 893160"/>
              <a:gd name="textAreaRight" fmla="*/ 893520 w 893160"/>
              <a:gd name="textAreaTop" fmla="*/ 0 h 671400"/>
              <a:gd name="textAreaBottom" fmla="*/ 671760 h 671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4"/>
                  <a:pt x="43200" y="21605"/>
                </a:cubicBezTo>
                <a:lnTo>
                  <a:pt x="43200" y="21605"/>
                </a:lnTo>
                <a:cubicBezTo>
                  <a:pt x="43200" y="33535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35"/>
                  <a:pt x="0" y="21605"/>
                </a:cubicBezTo>
                <a:lnTo>
                  <a:pt x="0" y="21605"/>
                </a:lnTo>
                <a:cubicBezTo>
                  <a:pt x="0" y="9674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" name="Shape 1142"/>
          <p:cNvSpPr/>
          <p:nvPr/>
        </p:nvSpPr>
        <p:spPr>
          <a:xfrm>
            <a:off x="2242080" y="6244560"/>
            <a:ext cx="687960" cy="517320"/>
          </a:xfrm>
          <a:custGeom>
            <a:avLst/>
            <a:gdLst>
              <a:gd name="textAreaLeft" fmla="*/ 0 w 687960"/>
              <a:gd name="textAreaRight" fmla="*/ 688320 w 687960"/>
              <a:gd name="textAreaTop" fmla="*/ 0 h 517320"/>
              <a:gd name="textAreaBottom" fmla="*/ 517680 h 517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1" y="0"/>
                </a:moveTo>
                <a:lnTo>
                  <a:pt x="21591" y="0"/>
                </a:lnTo>
                <a:cubicBezTo>
                  <a:pt x="33528" y="0"/>
                  <a:pt x="43198" y="9667"/>
                  <a:pt x="43198" y="21600"/>
                </a:cubicBezTo>
                <a:lnTo>
                  <a:pt x="43198" y="21600"/>
                </a:lnTo>
                <a:cubicBezTo>
                  <a:pt x="43198" y="33519"/>
                  <a:pt x="33528" y="43200"/>
                  <a:pt x="21591" y="43200"/>
                </a:cubicBezTo>
                <a:lnTo>
                  <a:pt x="21591" y="43200"/>
                </a:lnTo>
                <a:cubicBezTo>
                  <a:pt x="9670" y="43200"/>
                  <a:pt x="0" y="33519"/>
                  <a:pt x="0" y="21600"/>
                </a:cubicBezTo>
                <a:lnTo>
                  <a:pt x="0" y="21600"/>
                </a:lnTo>
                <a:cubicBezTo>
                  <a:pt x="0" y="9667"/>
                  <a:pt x="9670" y="0"/>
                  <a:pt x="21591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" name="Shape 1143"/>
          <p:cNvSpPr/>
          <p:nvPr/>
        </p:nvSpPr>
        <p:spPr>
          <a:xfrm>
            <a:off x="3596760" y="5964840"/>
            <a:ext cx="726120" cy="545760"/>
          </a:xfrm>
          <a:custGeom>
            <a:avLst/>
            <a:gdLst>
              <a:gd name="textAreaLeft" fmla="*/ 0 w 726120"/>
              <a:gd name="textAreaRight" fmla="*/ 726480 w 726120"/>
              <a:gd name="textAreaTop" fmla="*/ 0 h 545760"/>
              <a:gd name="textAreaBottom" fmla="*/ 546120 h 5457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31" y="0"/>
                  <a:pt x="43200" y="9666"/>
                  <a:pt x="43200" y="21605"/>
                </a:cubicBezTo>
                <a:lnTo>
                  <a:pt x="43200" y="21605"/>
                </a:lnTo>
                <a:cubicBezTo>
                  <a:pt x="43200" y="33533"/>
                  <a:pt x="33531" y="43200"/>
                  <a:pt x="21599" y="43200"/>
                </a:cubicBezTo>
                <a:lnTo>
                  <a:pt x="21599" y="43200"/>
                </a:lnTo>
                <a:cubicBezTo>
                  <a:pt x="9666" y="43200"/>
                  <a:pt x="0" y="33533"/>
                  <a:pt x="0" y="21605"/>
                </a:cubicBezTo>
                <a:lnTo>
                  <a:pt x="0" y="21605"/>
                </a:lnTo>
                <a:cubicBezTo>
                  <a:pt x="0" y="9666"/>
                  <a:pt x="9666" y="0"/>
                  <a:pt x="21599" y="0"/>
                </a:cubicBezTo>
                <a:close/>
              </a:path>
            </a:pathLst>
          </a:custGeom>
          <a:solidFill>
            <a:srgbClr val="ffffff">
              <a:alpha val="6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" name="Shape 1144"/>
          <p:cNvSpPr/>
          <p:nvPr/>
        </p:nvSpPr>
        <p:spPr>
          <a:xfrm>
            <a:off x="3037680" y="5578560"/>
            <a:ext cx="977400" cy="734760"/>
          </a:xfrm>
          <a:custGeom>
            <a:avLst/>
            <a:gdLst>
              <a:gd name="textAreaLeft" fmla="*/ 0 w 977400"/>
              <a:gd name="textAreaRight" fmla="*/ 977760 w 977400"/>
              <a:gd name="textAreaTop" fmla="*/ 0 h 734760"/>
              <a:gd name="textAreaBottom" fmla="*/ 735120 h 7347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6" y="0"/>
                </a:moveTo>
                <a:lnTo>
                  <a:pt x="21606" y="0"/>
                </a:lnTo>
                <a:cubicBezTo>
                  <a:pt x="33524" y="0"/>
                  <a:pt x="43200" y="9671"/>
                  <a:pt x="43200" y="21599"/>
                </a:cubicBezTo>
                <a:lnTo>
                  <a:pt x="43200" y="21599"/>
                </a:lnTo>
                <a:cubicBezTo>
                  <a:pt x="43200" y="33528"/>
                  <a:pt x="33524" y="43200"/>
                  <a:pt x="21606" y="43200"/>
                </a:cubicBezTo>
                <a:lnTo>
                  <a:pt x="21606" y="43200"/>
                </a:lnTo>
                <a:cubicBezTo>
                  <a:pt x="9674" y="43200"/>
                  <a:pt x="0" y="33528"/>
                  <a:pt x="0" y="21599"/>
                </a:cubicBezTo>
                <a:lnTo>
                  <a:pt x="0" y="21599"/>
                </a:lnTo>
                <a:cubicBezTo>
                  <a:pt x="0" y="9671"/>
                  <a:pt x="9674" y="0"/>
                  <a:pt x="21606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" name="Shape 1147"/>
          <p:cNvSpPr/>
          <p:nvPr/>
        </p:nvSpPr>
        <p:spPr>
          <a:xfrm>
            <a:off x="2609640" y="36720"/>
            <a:ext cx="752040" cy="565560"/>
          </a:xfrm>
          <a:custGeom>
            <a:avLst/>
            <a:gdLst>
              <a:gd name="textAreaLeft" fmla="*/ 0 w 752040"/>
              <a:gd name="textAreaRight" fmla="*/ 752400 w 752040"/>
              <a:gd name="textAreaTop" fmla="*/ 0 h 565560"/>
              <a:gd name="textAreaBottom" fmla="*/ 565920 h 565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41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41" y="43200"/>
                  <a:pt x="21600" y="43200"/>
                </a:cubicBezTo>
                <a:lnTo>
                  <a:pt x="21600" y="43200"/>
                </a:lnTo>
                <a:cubicBezTo>
                  <a:pt x="9673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3" y="0"/>
                  <a:pt x="21600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" name="Shape 1148"/>
          <p:cNvSpPr/>
          <p:nvPr/>
        </p:nvSpPr>
        <p:spPr>
          <a:xfrm>
            <a:off x="2272320" y="35640"/>
            <a:ext cx="748440" cy="562680"/>
          </a:xfrm>
          <a:custGeom>
            <a:avLst/>
            <a:gdLst>
              <a:gd name="textAreaLeft" fmla="*/ 0 w 748440"/>
              <a:gd name="textAreaRight" fmla="*/ 748800 w 748440"/>
              <a:gd name="textAreaTop" fmla="*/ 0 h 562680"/>
              <a:gd name="textAreaBottom" fmla="*/ 563040 h 5626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27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27" y="43200"/>
                  <a:pt x="21608" y="43200"/>
                </a:cubicBezTo>
                <a:lnTo>
                  <a:pt x="21608" y="43200"/>
                </a:lnTo>
                <a:cubicBezTo>
                  <a:pt x="9672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2" y="0"/>
                  <a:pt x="21608" y="0"/>
                </a:cubicBezTo>
                <a:close/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8839080" y="274680"/>
            <a:ext cx="2742840" cy="583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1" lang="ru-RU" sz="4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title style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274680"/>
            <a:ext cx="8026200" cy="583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text styles</a:t>
            </a:r>
            <a:endParaRPr b="0" lang="ru-RU" sz="32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28374a"/>
              </a:buClr>
              <a:buFont typeface="Arial"/>
              <a:buChar char="–"/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Second level</a:t>
            </a:r>
            <a:endParaRPr b="0" lang="ru-RU" sz="28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Third level</a:t>
            </a:r>
            <a:endParaRPr b="0" lang="ru-RU" sz="24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–"/>
            </a:pPr>
            <a:r>
              <a:rPr b="0" lang="ru-RU" sz="20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Fourth level</a:t>
            </a:r>
            <a:endParaRPr b="0" lang="ru-RU" sz="20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»"/>
            </a:pPr>
            <a:r>
              <a:rPr b="0" lang="ru-RU" sz="20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Fifth level</a:t>
            </a:r>
            <a:endParaRPr b="0" lang="ru-RU" sz="20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dt" idx="7"/>
          </p:nvPr>
        </p:nvSpPr>
        <p:spPr>
          <a:xfrm>
            <a:off x="81540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ftr" idx="8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sldNum" idx="9"/>
          </p:nvPr>
        </p:nvSpPr>
        <p:spPr>
          <a:xfrm>
            <a:off x="8592120" y="6356520"/>
            <a:ext cx="278388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9701C0E-F2EE-459B-B792-AB9DAB135AD8}" type="slidenum"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00"/>
          <p:cNvSpPr/>
          <p:nvPr/>
        </p:nvSpPr>
        <p:spPr>
          <a:xfrm>
            <a:off x="3600" y="360"/>
            <a:ext cx="12184200" cy="6857280"/>
          </a:xfrm>
          <a:custGeom>
            <a:avLst/>
            <a:gdLst>
              <a:gd name="textAreaLeft" fmla="*/ 0 w 12184200"/>
              <a:gd name="textAreaRight" fmla="*/ 12184560 w 12184200"/>
              <a:gd name="textAreaTop" fmla="*/ 0 h 6857280"/>
              <a:gd name="textAreaBottom" fmla="*/ 6857640 h 6857280"/>
              <a:gd name="GluePoint1X" fmla="*/ 43174 w 43174"/>
              <a:gd name="GluePoint1Y" fmla="*/ 43200 h 43200"/>
              <a:gd name="GluePoint2X" fmla="*/ 43174 w 43174"/>
              <a:gd name="GluePoint2Y" fmla="*/ 0 h 43200"/>
              <a:gd name="GluePoint3X" fmla="*/ 0 w 43174"/>
              <a:gd name="GluePoint3Y" fmla="*/ 0 h 43200"/>
              <a:gd name="GluePoint4X" fmla="*/ 0 w 43174"/>
              <a:gd name="GluePoint4Y" fmla="*/ 43200 h 43200"/>
              <a:gd name="GluePoint5X" fmla="*/ 43174 w 43174"/>
              <a:gd name="GluePoint5Y" fmla="*/ 43200 h 43200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</a:cxnLst>
            <a:rect l="textAreaLeft" t="textAreaTop" r="textAreaRight" b="textAreaBottom"/>
            <a:pathLst>
              <a:path stroke="0" w="43174" h="43200">
                <a:moveTo>
                  <a:pt x="43174" y="43200"/>
                </a:moveTo>
                <a:lnTo>
                  <a:pt x="43174" y="0"/>
                </a:lnTo>
                <a:lnTo>
                  <a:pt x="0" y="0"/>
                </a:lnTo>
                <a:lnTo>
                  <a:pt x="0" y="43200"/>
                </a:lnTo>
                <a:lnTo>
                  <a:pt x="43174" y="432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" name="Shape 1103"/>
          <p:cNvSpPr/>
          <p:nvPr/>
        </p:nvSpPr>
        <p:spPr>
          <a:xfrm>
            <a:off x="183240" y="101880"/>
            <a:ext cx="7789320" cy="5857560"/>
          </a:xfrm>
          <a:custGeom>
            <a:avLst/>
            <a:gdLst>
              <a:gd name="textAreaLeft" fmla="*/ 0 w 7789320"/>
              <a:gd name="textAreaRight" fmla="*/ 7789680 w 7789320"/>
              <a:gd name="textAreaTop" fmla="*/ 0 h 5857560"/>
              <a:gd name="textAreaBottom" fmla="*/ 5857920 h 5857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9"/>
                  <a:pt x="33448" y="43199"/>
                  <a:pt x="21600" y="43199"/>
                </a:cubicBezTo>
                <a:lnTo>
                  <a:pt x="21600" y="43199"/>
                </a:lnTo>
                <a:cubicBezTo>
                  <a:pt x="9749" y="43199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600" y="0"/>
                </a:cubicBezTo>
                <a:lnTo>
                  <a:pt x="21600" y="0"/>
                </a:lnTo>
                <a:cubicBezTo>
                  <a:pt x="33448" y="0"/>
                  <a:pt x="43199" y="9750"/>
                  <a:pt x="43199" y="21599"/>
                </a:cubicBezTo>
              </a:path>
            </a:pathLst>
          </a:custGeom>
          <a:solidFill>
            <a:srgbClr val="ffffff">
              <a:alpha val="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4" name="Shape 1104"/>
          <p:cNvSpPr/>
          <p:nvPr/>
        </p:nvSpPr>
        <p:spPr>
          <a:xfrm>
            <a:off x="244800" y="130320"/>
            <a:ext cx="7610040" cy="5722920"/>
          </a:xfrm>
          <a:custGeom>
            <a:avLst/>
            <a:gdLst>
              <a:gd name="textAreaLeft" fmla="*/ 0 w 7610040"/>
              <a:gd name="textAreaRight" fmla="*/ 7610400 w 7610040"/>
              <a:gd name="textAreaTop" fmla="*/ 0 h 5722920"/>
              <a:gd name="textAreaBottom" fmla="*/ 5723280 h 57229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" name="Shape 1105"/>
          <p:cNvSpPr/>
          <p:nvPr/>
        </p:nvSpPr>
        <p:spPr>
          <a:xfrm>
            <a:off x="306360" y="159120"/>
            <a:ext cx="7431480" cy="5588640"/>
          </a:xfrm>
          <a:custGeom>
            <a:avLst/>
            <a:gdLst>
              <a:gd name="textAreaLeft" fmla="*/ 0 w 7431480"/>
              <a:gd name="textAreaRight" fmla="*/ 7431840 w 7431480"/>
              <a:gd name="textAreaTop" fmla="*/ 0 h 5588640"/>
              <a:gd name="textAreaBottom" fmla="*/ 5589000 h 55886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50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50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" name="Shape 1106"/>
          <p:cNvSpPr/>
          <p:nvPr/>
        </p:nvSpPr>
        <p:spPr>
          <a:xfrm>
            <a:off x="367920" y="187920"/>
            <a:ext cx="7252560" cy="5454000"/>
          </a:xfrm>
          <a:custGeom>
            <a:avLst/>
            <a:gdLst>
              <a:gd name="textAreaLeft" fmla="*/ 0 w 7252560"/>
              <a:gd name="textAreaRight" fmla="*/ 7252920 w 7252560"/>
              <a:gd name="textAreaTop" fmla="*/ 0 h 5454000"/>
              <a:gd name="textAreaBottom" fmla="*/ 5454360 h 54540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7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7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" name="Shape 1107"/>
          <p:cNvSpPr/>
          <p:nvPr/>
        </p:nvSpPr>
        <p:spPr>
          <a:xfrm>
            <a:off x="429480" y="216360"/>
            <a:ext cx="7074000" cy="5319720"/>
          </a:xfrm>
          <a:custGeom>
            <a:avLst/>
            <a:gdLst>
              <a:gd name="textAreaLeft" fmla="*/ 0 w 7074000"/>
              <a:gd name="textAreaRight" fmla="*/ 7074360 w 7074000"/>
              <a:gd name="textAreaTop" fmla="*/ 0 h 5319720"/>
              <a:gd name="textAreaBottom" fmla="*/ 5320080 h 53197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8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51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51"/>
                  <a:pt x="9751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" name="Shape 1108"/>
          <p:cNvSpPr/>
          <p:nvPr/>
        </p:nvSpPr>
        <p:spPr>
          <a:xfrm>
            <a:off x="491400" y="245160"/>
            <a:ext cx="6894720" cy="5185080"/>
          </a:xfrm>
          <a:custGeom>
            <a:avLst/>
            <a:gdLst>
              <a:gd name="textAreaLeft" fmla="*/ 0 w 6894720"/>
              <a:gd name="textAreaRight" fmla="*/ 6895080 w 6894720"/>
              <a:gd name="textAreaTop" fmla="*/ 0 h 5185080"/>
              <a:gd name="textAreaBottom" fmla="*/ 5185440 h 51850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" name="Shape 1109"/>
          <p:cNvSpPr/>
          <p:nvPr/>
        </p:nvSpPr>
        <p:spPr>
          <a:xfrm>
            <a:off x="552960" y="273960"/>
            <a:ext cx="6715800" cy="5050440"/>
          </a:xfrm>
          <a:custGeom>
            <a:avLst/>
            <a:gdLst>
              <a:gd name="textAreaLeft" fmla="*/ 0 w 6715800"/>
              <a:gd name="textAreaRight" fmla="*/ 6716160 w 6715800"/>
              <a:gd name="textAreaTop" fmla="*/ 0 h 5050440"/>
              <a:gd name="textAreaBottom" fmla="*/ 5050800 h 50504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49" y="43199"/>
                  <a:pt x="21600" y="43199"/>
                </a:cubicBezTo>
                <a:lnTo>
                  <a:pt x="21600" y="43199"/>
                </a:lnTo>
                <a:cubicBezTo>
                  <a:pt x="9750" y="43199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8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8"/>
                  <a:pt x="43200" y="21600"/>
                </a:cubicBezTo>
              </a:path>
            </a:pathLst>
          </a:custGeom>
          <a:solidFill>
            <a:srgbClr val="ffffff">
              <a:alpha val="1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" name="Shape 1110"/>
          <p:cNvSpPr/>
          <p:nvPr/>
        </p:nvSpPr>
        <p:spPr>
          <a:xfrm>
            <a:off x="614520" y="302400"/>
            <a:ext cx="6536880" cy="4915800"/>
          </a:xfrm>
          <a:custGeom>
            <a:avLst/>
            <a:gdLst>
              <a:gd name="textAreaLeft" fmla="*/ 0 w 6536880"/>
              <a:gd name="textAreaRight" fmla="*/ 6537240 w 6536880"/>
              <a:gd name="textAreaTop" fmla="*/ 0 h 4915800"/>
              <a:gd name="textAreaBottom" fmla="*/ 4916160 h 49158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199" y="9751"/>
                  <a:pt x="43199" y="21600"/>
                </a:cubicBezTo>
              </a:path>
            </a:pathLst>
          </a:custGeom>
          <a:solidFill>
            <a:srgbClr val="ffffff">
              <a:alpha val="1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" name="Shape 1111"/>
          <p:cNvSpPr/>
          <p:nvPr/>
        </p:nvSpPr>
        <p:spPr>
          <a:xfrm>
            <a:off x="676080" y="331200"/>
            <a:ext cx="6357960" cy="4781160"/>
          </a:xfrm>
          <a:custGeom>
            <a:avLst/>
            <a:gdLst>
              <a:gd name="textAreaLeft" fmla="*/ 0 w 6357960"/>
              <a:gd name="textAreaRight" fmla="*/ 6358320 w 6357960"/>
              <a:gd name="textAreaTop" fmla="*/ 0 h 4781160"/>
              <a:gd name="textAreaBottom" fmla="*/ 4781520 h 47811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199"/>
                  <a:pt x="21598" y="43199"/>
                </a:cubicBezTo>
                <a:lnTo>
                  <a:pt x="21598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8" y="0"/>
                </a:cubicBezTo>
                <a:lnTo>
                  <a:pt x="21598" y="0"/>
                </a:lnTo>
                <a:cubicBezTo>
                  <a:pt x="33449" y="0"/>
                  <a:pt x="43199" y="9750"/>
                  <a:pt x="43199" y="21600"/>
                </a:cubicBezTo>
              </a:path>
            </a:pathLst>
          </a:custGeom>
          <a:solidFill>
            <a:srgbClr val="ffffff">
              <a:alpha val="1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" name="Shape 1112"/>
          <p:cNvSpPr/>
          <p:nvPr/>
        </p:nvSpPr>
        <p:spPr>
          <a:xfrm>
            <a:off x="737640" y="360000"/>
            <a:ext cx="6179040" cy="4646520"/>
          </a:xfrm>
          <a:custGeom>
            <a:avLst/>
            <a:gdLst>
              <a:gd name="textAreaLeft" fmla="*/ 0 w 6179040"/>
              <a:gd name="textAreaRight" fmla="*/ 6179400 w 6179040"/>
              <a:gd name="textAreaTop" fmla="*/ 0 h 4646520"/>
              <a:gd name="textAreaBottom" fmla="*/ 4646880 h 46465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199"/>
                  <a:pt x="21599" y="43199"/>
                </a:cubicBezTo>
                <a:lnTo>
                  <a:pt x="21599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" name="Shape 1113"/>
          <p:cNvSpPr/>
          <p:nvPr/>
        </p:nvSpPr>
        <p:spPr>
          <a:xfrm>
            <a:off x="799200" y="388440"/>
            <a:ext cx="6000120" cy="4512240"/>
          </a:xfrm>
          <a:custGeom>
            <a:avLst/>
            <a:gdLst>
              <a:gd name="textAreaLeft" fmla="*/ 0 w 6000120"/>
              <a:gd name="textAreaRight" fmla="*/ 6000480 w 6000120"/>
              <a:gd name="textAreaTop" fmla="*/ 0 h 4512240"/>
              <a:gd name="textAreaBottom" fmla="*/ 4512600 h 45122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1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" name="Shape 1114"/>
          <p:cNvSpPr/>
          <p:nvPr/>
        </p:nvSpPr>
        <p:spPr>
          <a:xfrm>
            <a:off x="860760" y="417240"/>
            <a:ext cx="5821200" cy="4377600"/>
          </a:xfrm>
          <a:custGeom>
            <a:avLst/>
            <a:gdLst>
              <a:gd name="textAreaLeft" fmla="*/ 0 w 5821200"/>
              <a:gd name="textAreaRight" fmla="*/ 5821560 w 5821200"/>
              <a:gd name="textAreaTop" fmla="*/ 0 h 4377600"/>
              <a:gd name="textAreaBottom" fmla="*/ 4377960 h 43776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1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" name="Shape 1115"/>
          <p:cNvSpPr/>
          <p:nvPr/>
        </p:nvSpPr>
        <p:spPr>
          <a:xfrm>
            <a:off x="922680" y="446040"/>
            <a:ext cx="5642280" cy="4243320"/>
          </a:xfrm>
          <a:custGeom>
            <a:avLst/>
            <a:gdLst>
              <a:gd name="textAreaLeft" fmla="*/ 0 w 5642280"/>
              <a:gd name="textAreaRight" fmla="*/ 5642640 w 5642280"/>
              <a:gd name="textAreaTop" fmla="*/ 0 h 4243320"/>
              <a:gd name="textAreaBottom" fmla="*/ 4243680 h 4243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48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8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6" name="Shape 1116"/>
          <p:cNvSpPr/>
          <p:nvPr/>
        </p:nvSpPr>
        <p:spPr>
          <a:xfrm>
            <a:off x="984240" y="474480"/>
            <a:ext cx="5463360" cy="4108680"/>
          </a:xfrm>
          <a:custGeom>
            <a:avLst/>
            <a:gdLst>
              <a:gd name="textAreaLeft" fmla="*/ 0 w 5463360"/>
              <a:gd name="textAreaRight" fmla="*/ 5463720 w 5463360"/>
              <a:gd name="textAreaTop" fmla="*/ 0 h 4108680"/>
              <a:gd name="textAreaBottom" fmla="*/ 4109040 h 41086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8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199" y="9749"/>
                  <a:pt x="43199" y="21599"/>
                </a:cubicBezTo>
              </a:path>
            </a:pathLst>
          </a:custGeom>
          <a:solidFill>
            <a:srgbClr val="ffffff">
              <a:alpha val="2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" name="Shape 1117"/>
          <p:cNvSpPr/>
          <p:nvPr/>
        </p:nvSpPr>
        <p:spPr>
          <a:xfrm>
            <a:off x="1045800" y="503280"/>
            <a:ext cx="5284440" cy="3974040"/>
          </a:xfrm>
          <a:custGeom>
            <a:avLst/>
            <a:gdLst>
              <a:gd name="textAreaLeft" fmla="*/ 0 w 5284440"/>
              <a:gd name="textAreaRight" fmla="*/ 5284800 w 5284440"/>
              <a:gd name="textAreaTop" fmla="*/ 0 h 3974040"/>
              <a:gd name="textAreaBottom" fmla="*/ 3974400 h 39740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50" y="43200"/>
                  <a:pt x="21599" y="43200"/>
                </a:cubicBezTo>
                <a:lnTo>
                  <a:pt x="21599" y="43200"/>
                </a:lnTo>
                <a:cubicBezTo>
                  <a:pt x="9751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51" y="0"/>
                  <a:pt x="21599" y="0"/>
                </a:cubicBezTo>
                <a:lnTo>
                  <a:pt x="21599" y="0"/>
                </a:lnTo>
                <a:cubicBezTo>
                  <a:pt x="33450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" name="Shape 1118"/>
          <p:cNvSpPr/>
          <p:nvPr/>
        </p:nvSpPr>
        <p:spPr>
          <a:xfrm>
            <a:off x="1107360" y="532080"/>
            <a:ext cx="5105520" cy="3839400"/>
          </a:xfrm>
          <a:custGeom>
            <a:avLst/>
            <a:gdLst>
              <a:gd name="textAreaLeft" fmla="*/ 0 w 5105520"/>
              <a:gd name="textAreaRight" fmla="*/ 5105880 w 5105520"/>
              <a:gd name="textAreaTop" fmla="*/ 0 h 3839400"/>
              <a:gd name="textAreaBottom" fmla="*/ 3839760 h 3839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" name="Shape 1119"/>
          <p:cNvSpPr/>
          <p:nvPr/>
        </p:nvSpPr>
        <p:spPr>
          <a:xfrm>
            <a:off x="1168920" y="560520"/>
            <a:ext cx="4926600" cy="3704760"/>
          </a:xfrm>
          <a:custGeom>
            <a:avLst/>
            <a:gdLst>
              <a:gd name="textAreaLeft" fmla="*/ 0 w 4926600"/>
              <a:gd name="textAreaRight" fmla="*/ 4926960 w 4926600"/>
              <a:gd name="textAreaTop" fmla="*/ 0 h 3704760"/>
              <a:gd name="textAreaBottom" fmla="*/ 3705120 h 37047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9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600"/>
                </a:cubicBezTo>
              </a:path>
            </a:pathLst>
          </a:custGeom>
          <a:solidFill>
            <a:srgbClr val="ffffff">
              <a:alpha val="2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" name="Shape 1120"/>
          <p:cNvSpPr/>
          <p:nvPr/>
        </p:nvSpPr>
        <p:spPr>
          <a:xfrm>
            <a:off x="2023200" y="5083200"/>
            <a:ext cx="1181520" cy="888480"/>
          </a:xfrm>
          <a:custGeom>
            <a:avLst/>
            <a:gdLst>
              <a:gd name="textAreaLeft" fmla="*/ 0 w 1181520"/>
              <a:gd name="textAreaRight" fmla="*/ 1181880 w 1181520"/>
              <a:gd name="textAreaTop" fmla="*/ 0 h 888480"/>
              <a:gd name="textAreaBottom" fmla="*/ 888840 h 8884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4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33"/>
                  <a:pt x="33534" y="43200"/>
                  <a:pt x="21600" y="43200"/>
                </a:cubicBezTo>
                <a:lnTo>
                  <a:pt x="21600" y="43200"/>
                </a:lnTo>
                <a:cubicBezTo>
                  <a:pt x="9665" y="43200"/>
                  <a:pt x="0" y="33533"/>
                  <a:pt x="0" y="21599"/>
                </a:cubicBezTo>
                <a:lnTo>
                  <a:pt x="0" y="21599"/>
                </a:lnTo>
                <a:cubicBezTo>
                  <a:pt x="0" y="9673"/>
                  <a:pt x="9665" y="0"/>
                  <a:pt x="21600" y="0"/>
                </a:cubicBezTo>
                <a:close/>
              </a:path>
            </a:pathLst>
          </a:custGeom>
          <a:solidFill>
            <a:srgbClr val="ffffff">
              <a:alpha val="1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" name="Shape 1121"/>
          <p:cNvSpPr/>
          <p:nvPr/>
        </p:nvSpPr>
        <p:spPr>
          <a:xfrm>
            <a:off x="2850840" y="4515840"/>
            <a:ext cx="1868760" cy="1405440"/>
          </a:xfrm>
          <a:custGeom>
            <a:avLst/>
            <a:gdLst>
              <a:gd name="textAreaLeft" fmla="*/ 0 w 1868760"/>
              <a:gd name="textAreaRight" fmla="*/ 1869120 w 1868760"/>
              <a:gd name="textAreaTop" fmla="*/ 0 h 1405440"/>
              <a:gd name="textAreaBottom" fmla="*/ 1405800 h 14054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6" y="0"/>
                </a:moveTo>
                <a:lnTo>
                  <a:pt x="21596" y="0"/>
                </a:lnTo>
                <a:cubicBezTo>
                  <a:pt x="33526" y="0"/>
                  <a:pt x="43200" y="9669"/>
                  <a:pt x="43200" y="21601"/>
                </a:cubicBezTo>
                <a:lnTo>
                  <a:pt x="43200" y="21601"/>
                </a:lnTo>
                <a:cubicBezTo>
                  <a:pt x="43200" y="33530"/>
                  <a:pt x="33526" y="43200"/>
                  <a:pt x="21596" y="43200"/>
                </a:cubicBezTo>
                <a:lnTo>
                  <a:pt x="21596" y="43200"/>
                </a:lnTo>
                <a:cubicBezTo>
                  <a:pt x="9673" y="43200"/>
                  <a:pt x="0" y="33530"/>
                  <a:pt x="0" y="21601"/>
                </a:cubicBezTo>
                <a:lnTo>
                  <a:pt x="0" y="21601"/>
                </a:lnTo>
                <a:cubicBezTo>
                  <a:pt x="0" y="9669"/>
                  <a:pt x="9673" y="0"/>
                  <a:pt x="21596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" name="Shape 1124"/>
          <p:cNvSpPr/>
          <p:nvPr/>
        </p:nvSpPr>
        <p:spPr>
          <a:xfrm>
            <a:off x="3037680" y="4457880"/>
            <a:ext cx="835560" cy="628560"/>
          </a:xfrm>
          <a:custGeom>
            <a:avLst/>
            <a:gdLst>
              <a:gd name="textAreaLeft" fmla="*/ 0 w 835560"/>
              <a:gd name="textAreaRight" fmla="*/ 835920 w 835560"/>
              <a:gd name="textAreaTop" fmla="*/ 0 h 628560"/>
              <a:gd name="textAreaBottom" fmla="*/ 628920 h 628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0" y="0"/>
                  <a:pt x="43200" y="9672"/>
                  <a:pt x="43200" y="21604"/>
                </a:cubicBezTo>
                <a:lnTo>
                  <a:pt x="43200" y="21604"/>
                </a:lnTo>
                <a:cubicBezTo>
                  <a:pt x="43200" y="33525"/>
                  <a:pt x="33530" y="43200"/>
                  <a:pt x="21600" y="43200"/>
                </a:cubicBezTo>
                <a:lnTo>
                  <a:pt x="21600" y="43200"/>
                </a:lnTo>
                <a:cubicBezTo>
                  <a:pt x="9669" y="43200"/>
                  <a:pt x="0" y="33525"/>
                  <a:pt x="0" y="21604"/>
                </a:cubicBezTo>
                <a:lnTo>
                  <a:pt x="0" y="21604"/>
                </a:lnTo>
                <a:cubicBezTo>
                  <a:pt x="0" y="9672"/>
                  <a:pt x="9669" y="0"/>
                  <a:pt x="21600" y="0"/>
                </a:cubicBezTo>
                <a:close/>
              </a:path>
            </a:pathLst>
          </a:custGeom>
          <a:solidFill>
            <a:srgbClr val="ffffff">
              <a:alpha val="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" name="Shape 1125"/>
          <p:cNvSpPr/>
          <p:nvPr/>
        </p:nvSpPr>
        <p:spPr>
          <a:xfrm>
            <a:off x="1015920" y="4613040"/>
            <a:ext cx="685440" cy="515160"/>
          </a:xfrm>
          <a:custGeom>
            <a:avLst/>
            <a:gdLst>
              <a:gd name="textAreaLeft" fmla="*/ 0 w 685440"/>
              <a:gd name="textAreaRight" fmla="*/ 685800 w 685440"/>
              <a:gd name="textAreaTop" fmla="*/ 0 h 515160"/>
              <a:gd name="textAreaBottom" fmla="*/ 515520 h 5151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27" y="0"/>
                  <a:pt x="43200" y="9668"/>
                  <a:pt x="43200" y="21599"/>
                </a:cubicBezTo>
                <a:lnTo>
                  <a:pt x="43200" y="21599"/>
                </a:lnTo>
                <a:cubicBezTo>
                  <a:pt x="43200" y="33530"/>
                  <a:pt x="33527" y="43200"/>
                  <a:pt x="21599" y="43200"/>
                </a:cubicBezTo>
                <a:lnTo>
                  <a:pt x="21599" y="43200"/>
                </a:lnTo>
                <a:cubicBezTo>
                  <a:pt x="9671" y="43200"/>
                  <a:pt x="0" y="33530"/>
                  <a:pt x="0" y="21599"/>
                </a:cubicBezTo>
                <a:lnTo>
                  <a:pt x="0" y="21599"/>
                </a:lnTo>
                <a:cubicBezTo>
                  <a:pt x="0" y="9668"/>
                  <a:pt x="9671" y="0"/>
                  <a:pt x="21599" y="0"/>
                </a:cubicBezTo>
                <a:close/>
              </a:path>
            </a:pathLst>
          </a:custGeom>
          <a:solidFill>
            <a:srgbClr val="ffffff">
              <a:alpha val="4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" name="Shape 1138"/>
          <p:cNvSpPr/>
          <p:nvPr/>
        </p:nvSpPr>
        <p:spPr>
          <a:xfrm>
            <a:off x="2311560" y="4372920"/>
            <a:ext cx="795960" cy="598680"/>
          </a:xfrm>
          <a:custGeom>
            <a:avLst/>
            <a:gdLst>
              <a:gd name="textAreaLeft" fmla="*/ 0 w 795960"/>
              <a:gd name="textAreaRight" fmla="*/ 796320 w 795960"/>
              <a:gd name="textAreaTop" fmla="*/ 0 h 598680"/>
              <a:gd name="textAreaBottom" fmla="*/ 599040 h 5986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5"/>
                  <a:pt x="43200" y="21594"/>
                </a:cubicBezTo>
                <a:lnTo>
                  <a:pt x="43200" y="21594"/>
                </a:lnTo>
                <a:cubicBezTo>
                  <a:pt x="43200" y="33524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24"/>
                  <a:pt x="0" y="21594"/>
                </a:cubicBezTo>
                <a:lnTo>
                  <a:pt x="0" y="21594"/>
                </a:lnTo>
                <a:cubicBezTo>
                  <a:pt x="0" y="9675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" name="Shape 1139"/>
          <p:cNvSpPr/>
          <p:nvPr/>
        </p:nvSpPr>
        <p:spPr>
          <a:xfrm>
            <a:off x="1648440" y="4728960"/>
            <a:ext cx="755280" cy="567720"/>
          </a:xfrm>
          <a:custGeom>
            <a:avLst/>
            <a:gdLst>
              <a:gd name="textAreaLeft" fmla="*/ 0 w 755280"/>
              <a:gd name="textAreaRight" fmla="*/ 755640 w 755280"/>
              <a:gd name="textAreaTop" fmla="*/ 0 h 567720"/>
              <a:gd name="textAreaBottom" fmla="*/ 568080 h 5677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33" y="0"/>
                  <a:pt x="43200" y="9668"/>
                  <a:pt x="43200" y="21593"/>
                </a:cubicBezTo>
                <a:lnTo>
                  <a:pt x="43200" y="21593"/>
                </a:lnTo>
                <a:cubicBezTo>
                  <a:pt x="43200" y="33519"/>
                  <a:pt x="33533" y="43200"/>
                  <a:pt x="21608" y="43200"/>
                </a:cubicBezTo>
                <a:lnTo>
                  <a:pt x="21608" y="43200"/>
                </a:lnTo>
                <a:cubicBezTo>
                  <a:pt x="9682" y="43200"/>
                  <a:pt x="0" y="33519"/>
                  <a:pt x="0" y="21593"/>
                </a:cubicBezTo>
                <a:lnTo>
                  <a:pt x="0" y="21593"/>
                </a:lnTo>
                <a:cubicBezTo>
                  <a:pt x="0" y="9668"/>
                  <a:pt x="9682" y="0"/>
                  <a:pt x="21608" y="0"/>
                </a:cubicBezTo>
                <a:close/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" name="Shape 1140"/>
          <p:cNvSpPr/>
          <p:nvPr/>
        </p:nvSpPr>
        <p:spPr>
          <a:xfrm>
            <a:off x="1506600" y="5387040"/>
            <a:ext cx="752760" cy="565920"/>
          </a:xfrm>
          <a:custGeom>
            <a:avLst/>
            <a:gdLst>
              <a:gd name="textAreaLeft" fmla="*/ 0 w 752760"/>
              <a:gd name="textAreaRight" fmla="*/ 753120 w 752760"/>
              <a:gd name="textAreaTop" fmla="*/ 0 h 565920"/>
              <a:gd name="textAreaBottom" fmla="*/ 566280 h 5659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7" y="0"/>
                </a:moveTo>
                <a:lnTo>
                  <a:pt x="21607" y="0"/>
                </a:lnTo>
                <a:cubicBezTo>
                  <a:pt x="33536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26"/>
                  <a:pt x="33536" y="43200"/>
                  <a:pt x="21607" y="43200"/>
                </a:cubicBezTo>
                <a:lnTo>
                  <a:pt x="21607" y="43200"/>
                </a:lnTo>
                <a:cubicBezTo>
                  <a:pt x="9679" y="43200"/>
                  <a:pt x="0" y="33526"/>
                  <a:pt x="0" y="21599"/>
                </a:cubicBezTo>
                <a:lnTo>
                  <a:pt x="0" y="21599"/>
                </a:lnTo>
                <a:cubicBezTo>
                  <a:pt x="0" y="9673"/>
                  <a:pt x="9679" y="0"/>
                  <a:pt x="21607" y="0"/>
                </a:cubicBezTo>
                <a:close/>
              </a:path>
            </a:pathLst>
          </a:custGeom>
          <a:solidFill>
            <a:srgbClr val="ffffff">
              <a:alpha val="3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" name="Shape 1141"/>
          <p:cNvSpPr/>
          <p:nvPr/>
        </p:nvSpPr>
        <p:spPr>
          <a:xfrm>
            <a:off x="2370240" y="5855040"/>
            <a:ext cx="893160" cy="671400"/>
          </a:xfrm>
          <a:custGeom>
            <a:avLst/>
            <a:gdLst>
              <a:gd name="textAreaLeft" fmla="*/ 0 w 893160"/>
              <a:gd name="textAreaRight" fmla="*/ 893520 w 893160"/>
              <a:gd name="textAreaTop" fmla="*/ 0 h 671400"/>
              <a:gd name="textAreaBottom" fmla="*/ 671760 h 671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4"/>
                  <a:pt x="43200" y="21605"/>
                </a:cubicBezTo>
                <a:lnTo>
                  <a:pt x="43200" y="21605"/>
                </a:lnTo>
                <a:cubicBezTo>
                  <a:pt x="43200" y="33535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35"/>
                  <a:pt x="0" y="21605"/>
                </a:cubicBezTo>
                <a:lnTo>
                  <a:pt x="0" y="21605"/>
                </a:lnTo>
                <a:cubicBezTo>
                  <a:pt x="0" y="9674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" name="Shape 1142"/>
          <p:cNvSpPr/>
          <p:nvPr/>
        </p:nvSpPr>
        <p:spPr>
          <a:xfrm>
            <a:off x="2242080" y="6244560"/>
            <a:ext cx="687960" cy="517320"/>
          </a:xfrm>
          <a:custGeom>
            <a:avLst/>
            <a:gdLst>
              <a:gd name="textAreaLeft" fmla="*/ 0 w 687960"/>
              <a:gd name="textAreaRight" fmla="*/ 688320 w 687960"/>
              <a:gd name="textAreaTop" fmla="*/ 0 h 517320"/>
              <a:gd name="textAreaBottom" fmla="*/ 517680 h 517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1" y="0"/>
                </a:moveTo>
                <a:lnTo>
                  <a:pt x="21591" y="0"/>
                </a:lnTo>
                <a:cubicBezTo>
                  <a:pt x="33528" y="0"/>
                  <a:pt x="43198" y="9667"/>
                  <a:pt x="43198" y="21600"/>
                </a:cubicBezTo>
                <a:lnTo>
                  <a:pt x="43198" y="21600"/>
                </a:lnTo>
                <a:cubicBezTo>
                  <a:pt x="43198" y="33519"/>
                  <a:pt x="33528" y="43200"/>
                  <a:pt x="21591" y="43200"/>
                </a:cubicBezTo>
                <a:lnTo>
                  <a:pt x="21591" y="43200"/>
                </a:lnTo>
                <a:cubicBezTo>
                  <a:pt x="9670" y="43200"/>
                  <a:pt x="0" y="33519"/>
                  <a:pt x="0" y="21600"/>
                </a:cubicBezTo>
                <a:lnTo>
                  <a:pt x="0" y="21600"/>
                </a:lnTo>
                <a:cubicBezTo>
                  <a:pt x="0" y="9667"/>
                  <a:pt x="9670" y="0"/>
                  <a:pt x="21591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" name="Shape 1143"/>
          <p:cNvSpPr/>
          <p:nvPr/>
        </p:nvSpPr>
        <p:spPr>
          <a:xfrm>
            <a:off x="3596760" y="5964840"/>
            <a:ext cx="726120" cy="545760"/>
          </a:xfrm>
          <a:custGeom>
            <a:avLst/>
            <a:gdLst>
              <a:gd name="textAreaLeft" fmla="*/ 0 w 726120"/>
              <a:gd name="textAreaRight" fmla="*/ 726480 w 726120"/>
              <a:gd name="textAreaTop" fmla="*/ 0 h 545760"/>
              <a:gd name="textAreaBottom" fmla="*/ 546120 h 5457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31" y="0"/>
                  <a:pt x="43200" y="9666"/>
                  <a:pt x="43200" y="21605"/>
                </a:cubicBezTo>
                <a:lnTo>
                  <a:pt x="43200" y="21605"/>
                </a:lnTo>
                <a:cubicBezTo>
                  <a:pt x="43200" y="33533"/>
                  <a:pt x="33531" y="43200"/>
                  <a:pt x="21599" y="43200"/>
                </a:cubicBezTo>
                <a:lnTo>
                  <a:pt x="21599" y="43200"/>
                </a:lnTo>
                <a:cubicBezTo>
                  <a:pt x="9666" y="43200"/>
                  <a:pt x="0" y="33533"/>
                  <a:pt x="0" y="21605"/>
                </a:cubicBezTo>
                <a:lnTo>
                  <a:pt x="0" y="21605"/>
                </a:lnTo>
                <a:cubicBezTo>
                  <a:pt x="0" y="9666"/>
                  <a:pt x="9666" y="0"/>
                  <a:pt x="21599" y="0"/>
                </a:cubicBezTo>
                <a:close/>
              </a:path>
            </a:pathLst>
          </a:custGeom>
          <a:solidFill>
            <a:srgbClr val="ffffff">
              <a:alpha val="6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0" name="Shape 1144"/>
          <p:cNvSpPr/>
          <p:nvPr/>
        </p:nvSpPr>
        <p:spPr>
          <a:xfrm>
            <a:off x="3037680" y="5578560"/>
            <a:ext cx="977400" cy="734760"/>
          </a:xfrm>
          <a:custGeom>
            <a:avLst/>
            <a:gdLst>
              <a:gd name="textAreaLeft" fmla="*/ 0 w 977400"/>
              <a:gd name="textAreaRight" fmla="*/ 977760 w 977400"/>
              <a:gd name="textAreaTop" fmla="*/ 0 h 734760"/>
              <a:gd name="textAreaBottom" fmla="*/ 735120 h 7347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6" y="0"/>
                </a:moveTo>
                <a:lnTo>
                  <a:pt x="21606" y="0"/>
                </a:lnTo>
                <a:cubicBezTo>
                  <a:pt x="33524" y="0"/>
                  <a:pt x="43200" y="9671"/>
                  <a:pt x="43200" y="21599"/>
                </a:cubicBezTo>
                <a:lnTo>
                  <a:pt x="43200" y="21599"/>
                </a:lnTo>
                <a:cubicBezTo>
                  <a:pt x="43200" y="33528"/>
                  <a:pt x="33524" y="43200"/>
                  <a:pt x="21606" y="43200"/>
                </a:cubicBezTo>
                <a:lnTo>
                  <a:pt x="21606" y="43200"/>
                </a:lnTo>
                <a:cubicBezTo>
                  <a:pt x="9674" y="43200"/>
                  <a:pt x="0" y="33528"/>
                  <a:pt x="0" y="21599"/>
                </a:cubicBezTo>
                <a:lnTo>
                  <a:pt x="0" y="21599"/>
                </a:lnTo>
                <a:cubicBezTo>
                  <a:pt x="0" y="9671"/>
                  <a:pt x="9674" y="0"/>
                  <a:pt x="21606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1" name="Shape 1147"/>
          <p:cNvSpPr/>
          <p:nvPr/>
        </p:nvSpPr>
        <p:spPr>
          <a:xfrm>
            <a:off x="2609640" y="36720"/>
            <a:ext cx="752040" cy="565560"/>
          </a:xfrm>
          <a:custGeom>
            <a:avLst/>
            <a:gdLst>
              <a:gd name="textAreaLeft" fmla="*/ 0 w 752040"/>
              <a:gd name="textAreaRight" fmla="*/ 752400 w 752040"/>
              <a:gd name="textAreaTop" fmla="*/ 0 h 565560"/>
              <a:gd name="textAreaBottom" fmla="*/ 565920 h 565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41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41" y="43200"/>
                  <a:pt x="21600" y="43200"/>
                </a:cubicBezTo>
                <a:lnTo>
                  <a:pt x="21600" y="43200"/>
                </a:lnTo>
                <a:cubicBezTo>
                  <a:pt x="9673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3" y="0"/>
                  <a:pt x="21600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2" name="Shape 1148"/>
          <p:cNvSpPr/>
          <p:nvPr/>
        </p:nvSpPr>
        <p:spPr>
          <a:xfrm>
            <a:off x="2272320" y="35640"/>
            <a:ext cx="748440" cy="562680"/>
          </a:xfrm>
          <a:custGeom>
            <a:avLst/>
            <a:gdLst>
              <a:gd name="textAreaLeft" fmla="*/ 0 w 748440"/>
              <a:gd name="textAreaRight" fmla="*/ 748800 w 748440"/>
              <a:gd name="textAreaTop" fmla="*/ 0 h 562680"/>
              <a:gd name="textAreaBottom" fmla="*/ 563040 h 5626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27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27" y="43200"/>
                  <a:pt x="21608" y="43200"/>
                </a:cubicBezTo>
                <a:lnTo>
                  <a:pt x="21608" y="43200"/>
                </a:lnTo>
                <a:cubicBezTo>
                  <a:pt x="9672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2" y="0"/>
                  <a:pt x="21608" y="0"/>
                </a:cubicBezTo>
                <a:close/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787680" y="274680"/>
            <a:ext cx="1058832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1" lang="ru-RU" sz="4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title style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799200" y="1600200"/>
            <a:ext cx="1057680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text styles</a:t>
            </a:r>
            <a:endParaRPr b="0" lang="ru-RU" sz="32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28374a"/>
              </a:buClr>
              <a:buFont typeface="Arial"/>
              <a:buChar char="–"/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Second level</a:t>
            </a:r>
            <a:endParaRPr b="0" lang="ru-RU" sz="28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Third level</a:t>
            </a:r>
            <a:endParaRPr b="0" lang="ru-RU" sz="24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–"/>
            </a:pPr>
            <a:r>
              <a:rPr b="0" lang="ru-RU" sz="20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Fourth level</a:t>
            </a:r>
            <a:endParaRPr b="0" lang="ru-RU" sz="20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»"/>
            </a:pPr>
            <a:r>
              <a:rPr b="0" lang="ru-RU" sz="20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Fifth level</a:t>
            </a:r>
            <a:endParaRPr b="0" lang="ru-RU" sz="20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dt" idx="10"/>
          </p:nvPr>
        </p:nvSpPr>
        <p:spPr>
          <a:xfrm>
            <a:off x="81540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ftr" idx="11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sldNum" idx="12"/>
          </p:nvPr>
        </p:nvSpPr>
        <p:spPr>
          <a:xfrm>
            <a:off x="8592120" y="6356520"/>
            <a:ext cx="278388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4EFE605-D211-4D7B-9A47-0D1A81043048}" type="slidenum"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100"/>
          <p:cNvSpPr/>
          <p:nvPr/>
        </p:nvSpPr>
        <p:spPr>
          <a:xfrm>
            <a:off x="3600" y="360"/>
            <a:ext cx="12184200" cy="6857280"/>
          </a:xfrm>
          <a:custGeom>
            <a:avLst/>
            <a:gdLst>
              <a:gd name="textAreaLeft" fmla="*/ 0 w 12184200"/>
              <a:gd name="textAreaRight" fmla="*/ 12184560 w 12184200"/>
              <a:gd name="textAreaTop" fmla="*/ 0 h 6857280"/>
              <a:gd name="textAreaBottom" fmla="*/ 6857640 h 6857280"/>
              <a:gd name="GluePoint1X" fmla="*/ 43174 w 43174"/>
              <a:gd name="GluePoint1Y" fmla="*/ 43200 h 43200"/>
              <a:gd name="GluePoint2X" fmla="*/ 43174 w 43174"/>
              <a:gd name="GluePoint2Y" fmla="*/ 0 h 43200"/>
              <a:gd name="GluePoint3X" fmla="*/ 0 w 43174"/>
              <a:gd name="GluePoint3Y" fmla="*/ 0 h 43200"/>
              <a:gd name="GluePoint4X" fmla="*/ 0 w 43174"/>
              <a:gd name="GluePoint4Y" fmla="*/ 43200 h 43200"/>
              <a:gd name="GluePoint5X" fmla="*/ 43174 w 43174"/>
              <a:gd name="GluePoint5Y" fmla="*/ 43200 h 43200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</a:cxnLst>
            <a:rect l="textAreaLeft" t="textAreaTop" r="textAreaRight" b="textAreaBottom"/>
            <a:pathLst>
              <a:path stroke="0" w="43174" h="43200">
                <a:moveTo>
                  <a:pt x="43174" y="43200"/>
                </a:moveTo>
                <a:lnTo>
                  <a:pt x="43174" y="0"/>
                </a:lnTo>
                <a:lnTo>
                  <a:pt x="0" y="0"/>
                </a:lnTo>
                <a:lnTo>
                  <a:pt x="0" y="43200"/>
                </a:lnTo>
                <a:lnTo>
                  <a:pt x="43174" y="432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9" name="Shape 1103"/>
          <p:cNvSpPr/>
          <p:nvPr/>
        </p:nvSpPr>
        <p:spPr>
          <a:xfrm>
            <a:off x="183240" y="101880"/>
            <a:ext cx="7789320" cy="5857560"/>
          </a:xfrm>
          <a:custGeom>
            <a:avLst/>
            <a:gdLst>
              <a:gd name="textAreaLeft" fmla="*/ 0 w 7789320"/>
              <a:gd name="textAreaRight" fmla="*/ 7789680 w 7789320"/>
              <a:gd name="textAreaTop" fmla="*/ 0 h 5857560"/>
              <a:gd name="textAreaBottom" fmla="*/ 5857920 h 5857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9"/>
                  <a:pt x="33448" y="43199"/>
                  <a:pt x="21600" y="43199"/>
                </a:cubicBezTo>
                <a:lnTo>
                  <a:pt x="21600" y="43199"/>
                </a:lnTo>
                <a:cubicBezTo>
                  <a:pt x="9749" y="43199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600" y="0"/>
                </a:cubicBezTo>
                <a:lnTo>
                  <a:pt x="21600" y="0"/>
                </a:lnTo>
                <a:cubicBezTo>
                  <a:pt x="33448" y="0"/>
                  <a:pt x="43199" y="9750"/>
                  <a:pt x="43199" y="21599"/>
                </a:cubicBezTo>
              </a:path>
            </a:pathLst>
          </a:custGeom>
          <a:solidFill>
            <a:srgbClr val="ffffff">
              <a:alpha val="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" name="Shape 1104"/>
          <p:cNvSpPr/>
          <p:nvPr/>
        </p:nvSpPr>
        <p:spPr>
          <a:xfrm>
            <a:off x="244800" y="130320"/>
            <a:ext cx="7610040" cy="5722920"/>
          </a:xfrm>
          <a:custGeom>
            <a:avLst/>
            <a:gdLst>
              <a:gd name="textAreaLeft" fmla="*/ 0 w 7610040"/>
              <a:gd name="textAreaRight" fmla="*/ 7610400 w 7610040"/>
              <a:gd name="textAreaTop" fmla="*/ 0 h 5722920"/>
              <a:gd name="textAreaBottom" fmla="*/ 5723280 h 57229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" name="Shape 1105"/>
          <p:cNvSpPr/>
          <p:nvPr/>
        </p:nvSpPr>
        <p:spPr>
          <a:xfrm>
            <a:off x="306360" y="159120"/>
            <a:ext cx="7431480" cy="5588640"/>
          </a:xfrm>
          <a:custGeom>
            <a:avLst/>
            <a:gdLst>
              <a:gd name="textAreaLeft" fmla="*/ 0 w 7431480"/>
              <a:gd name="textAreaRight" fmla="*/ 7431840 w 7431480"/>
              <a:gd name="textAreaTop" fmla="*/ 0 h 5588640"/>
              <a:gd name="textAreaBottom" fmla="*/ 5589000 h 55886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50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50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2" name="Shape 1106"/>
          <p:cNvSpPr/>
          <p:nvPr/>
        </p:nvSpPr>
        <p:spPr>
          <a:xfrm>
            <a:off x="367920" y="187920"/>
            <a:ext cx="7252560" cy="5454000"/>
          </a:xfrm>
          <a:custGeom>
            <a:avLst/>
            <a:gdLst>
              <a:gd name="textAreaLeft" fmla="*/ 0 w 7252560"/>
              <a:gd name="textAreaRight" fmla="*/ 7252920 w 7252560"/>
              <a:gd name="textAreaTop" fmla="*/ 0 h 5454000"/>
              <a:gd name="textAreaBottom" fmla="*/ 5454360 h 54540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7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7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" name="Shape 1107"/>
          <p:cNvSpPr/>
          <p:nvPr/>
        </p:nvSpPr>
        <p:spPr>
          <a:xfrm>
            <a:off x="429480" y="216360"/>
            <a:ext cx="7074000" cy="5319720"/>
          </a:xfrm>
          <a:custGeom>
            <a:avLst/>
            <a:gdLst>
              <a:gd name="textAreaLeft" fmla="*/ 0 w 7074000"/>
              <a:gd name="textAreaRight" fmla="*/ 7074360 w 7074000"/>
              <a:gd name="textAreaTop" fmla="*/ 0 h 5319720"/>
              <a:gd name="textAreaBottom" fmla="*/ 5320080 h 53197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8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51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51"/>
                  <a:pt x="9751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4" name="Shape 1108"/>
          <p:cNvSpPr/>
          <p:nvPr/>
        </p:nvSpPr>
        <p:spPr>
          <a:xfrm>
            <a:off x="491400" y="245160"/>
            <a:ext cx="6894720" cy="5185080"/>
          </a:xfrm>
          <a:custGeom>
            <a:avLst/>
            <a:gdLst>
              <a:gd name="textAreaLeft" fmla="*/ 0 w 6894720"/>
              <a:gd name="textAreaRight" fmla="*/ 6895080 w 6894720"/>
              <a:gd name="textAreaTop" fmla="*/ 0 h 5185080"/>
              <a:gd name="textAreaBottom" fmla="*/ 5185440 h 51850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5" name="Shape 1109"/>
          <p:cNvSpPr/>
          <p:nvPr/>
        </p:nvSpPr>
        <p:spPr>
          <a:xfrm>
            <a:off x="552960" y="273960"/>
            <a:ext cx="6715800" cy="5050440"/>
          </a:xfrm>
          <a:custGeom>
            <a:avLst/>
            <a:gdLst>
              <a:gd name="textAreaLeft" fmla="*/ 0 w 6715800"/>
              <a:gd name="textAreaRight" fmla="*/ 6716160 w 6715800"/>
              <a:gd name="textAreaTop" fmla="*/ 0 h 5050440"/>
              <a:gd name="textAreaBottom" fmla="*/ 5050800 h 50504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49" y="43199"/>
                  <a:pt x="21600" y="43199"/>
                </a:cubicBezTo>
                <a:lnTo>
                  <a:pt x="21600" y="43199"/>
                </a:lnTo>
                <a:cubicBezTo>
                  <a:pt x="9750" y="43199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8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8"/>
                  <a:pt x="43200" y="21600"/>
                </a:cubicBezTo>
              </a:path>
            </a:pathLst>
          </a:custGeom>
          <a:solidFill>
            <a:srgbClr val="ffffff">
              <a:alpha val="1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" name="Shape 1110"/>
          <p:cNvSpPr/>
          <p:nvPr/>
        </p:nvSpPr>
        <p:spPr>
          <a:xfrm>
            <a:off x="614520" y="302400"/>
            <a:ext cx="6536880" cy="4915800"/>
          </a:xfrm>
          <a:custGeom>
            <a:avLst/>
            <a:gdLst>
              <a:gd name="textAreaLeft" fmla="*/ 0 w 6536880"/>
              <a:gd name="textAreaRight" fmla="*/ 6537240 w 6536880"/>
              <a:gd name="textAreaTop" fmla="*/ 0 h 4915800"/>
              <a:gd name="textAreaBottom" fmla="*/ 4916160 h 49158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199" y="9751"/>
                  <a:pt x="43199" y="21600"/>
                </a:cubicBezTo>
              </a:path>
            </a:pathLst>
          </a:custGeom>
          <a:solidFill>
            <a:srgbClr val="ffffff">
              <a:alpha val="1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7" name="Shape 1111"/>
          <p:cNvSpPr/>
          <p:nvPr/>
        </p:nvSpPr>
        <p:spPr>
          <a:xfrm>
            <a:off x="676080" y="331200"/>
            <a:ext cx="6357960" cy="4781160"/>
          </a:xfrm>
          <a:custGeom>
            <a:avLst/>
            <a:gdLst>
              <a:gd name="textAreaLeft" fmla="*/ 0 w 6357960"/>
              <a:gd name="textAreaRight" fmla="*/ 6358320 w 6357960"/>
              <a:gd name="textAreaTop" fmla="*/ 0 h 4781160"/>
              <a:gd name="textAreaBottom" fmla="*/ 4781520 h 47811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199"/>
                  <a:pt x="21598" y="43199"/>
                </a:cubicBezTo>
                <a:lnTo>
                  <a:pt x="21598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8" y="0"/>
                </a:cubicBezTo>
                <a:lnTo>
                  <a:pt x="21598" y="0"/>
                </a:lnTo>
                <a:cubicBezTo>
                  <a:pt x="33449" y="0"/>
                  <a:pt x="43199" y="9750"/>
                  <a:pt x="43199" y="21600"/>
                </a:cubicBezTo>
              </a:path>
            </a:pathLst>
          </a:custGeom>
          <a:solidFill>
            <a:srgbClr val="ffffff">
              <a:alpha val="1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8" name="Shape 1112"/>
          <p:cNvSpPr/>
          <p:nvPr/>
        </p:nvSpPr>
        <p:spPr>
          <a:xfrm>
            <a:off x="737640" y="360000"/>
            <a:ext cx="6179040" cy="4646520"/>
          </a:xfrm>
          <a:custGeom>
            <a:avLst/>
            <a:gdLst>
              <a:gd name="textAreaLeft" fmla="*/ 0 w 6179040"/>
              <a:gd name="textAreaRight" fmla="*/ 6179400 w 6179040"/>
              <a:gd name="textAreaTop" fmla="*/ 0 h 4646520"/>
              <a:gd name="textAreaBottom" fmla="*/ 4646880 h 46465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199"/>
                  <a:pt x="21599" y="43199"/>
                </a:cubicBezTo>
                <a:lnTo>
                  <a:pt x="21599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" name="Shape 1113"/>
          <p:cNvSpPr/>
          <p:nvPr/>
        </p:nvSpPr>
        <p:spPr>
          <a:xfrm>
            <a:off x="799200" y="388440"/>
            <a:ext cx="6000120" cy="4512240"/>
          </a:xfrm>
          <a:custGeom>
            <a:avLst/>
            <a:gdLst>
              <a:gd name="textAreaLeft" fmla="*/ 0 w 6000120"/>
              <a:gd name="textAreaRight" fmla="*/ 6000480 w 6000120"/>
              <a:gd name="textAreaTop" fmla="*/ 0 h 4512240"/>
              <a:gd name="textAreaBottom" fmla="*/ 4512600 h 45122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1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0" name="Shape 1114"/>
          <p:cNvSpPr/>
          <p:nvPr/>
        </p:nvSpPr>
        <p:spPr>
          <a:xfrm>
            <a:off x="860760" y="417240"/>
            <a:ext cx="5821200" cy="4377600"/>
          </a:xfrm>
          <a:custGeom>
            <a:avLst/>
            <a:gdLst>
              <a:gd name="textAreaLeft" fmla="*/ 0 w 5821200"/>
              <a:gd name="textAreaRight" fmla="*/ 5821560 w 5821200"/>
              <a:gd name="textAreaTop" fmla="*/ 0 h 4377600"/>
              <a:gd name="textAreaBottom" fmla="*/ 4377960 h 43776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1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1" name="Shape 1115"/>
          <p:cNvSpPr/>
          <p:nvPr/>
        </p:nvSpPr>
        <p:spPr>
          <a:xfrm>
            <a:off x="922680" y="446040"/>
            <a:ext cx="5642280" cy="4243320"/>
          </a:xfrm>
          <a:custGeom>
            <a:avLst/>
            <a:gdLst>
              <a:gd name="textAreaLeft" fmla="*/ 0 w 5642280"/>
              <a:gd name="textAreaRight" fmla="*/ 5642640 w 5642280"/>
              <a:gd name="textAreaTop" fmla="*/ 0 h 4243320"/>
              <a:gd name="textAreaBottom" fmla="*/ 4243680 h 4243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48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8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" name="Shape 1116"/>
          <p:cNvSpPr/>
          <p:nvPr/>
        </p:nvSpPr>
        <p:spPr>
          <a:xfrm>
            <a:off x="984240" y="474480"/>
            <a:ext cx="5463360" cy="4108680"/>
          </a:xfrm>
          <a:custGeom>
            <a:avLst/>
            <a:gdLst>
              <a:gd name="textAreaLeft" fmla="*/ 0 w 5463360"/>
              <a:gd name="textAreaRight" fmla="*/ 5463720 w 5463360"/>
              <a:gd name="textAreaTop" fmla="*/ 0 h 4108680"/>
              <a:gd name="textAreaBottom" fmla="*/ 4109040 h 41086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8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199" y="9749"/>
                  <a:pt x="43199" y="21599"/>
                </a:cubicBezTo>
              </a:path>
            </a:pathLst>
          </a:custGeom>
          <a:solidFill>
            <a:srgbClr val="ffffff">
              <a:alpha val="2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3" name="Shape 1117"/>
          <p:cNvSpPr/>
          <p:nvPr/>
        </p:nvSpPr>
        <p:spPr>
          <a:xfrm>
            <a:off x="1045800" y="503280"/>
            <a:ext cx="5284440" cy="3974040"/>
          </a:xfrm>
          <a:custGeom>
            <a:avLst/>
            <a:gdLst>
              <a:gd name="textAreaLeft" fmla="*/ 0 w 5284440"/>
              <a:gd name="textAreaRight" fmla="*/ 5284800 w 5284440"/>
              <a:gd name="textAreaTop" fmla="*/ 0 h 3974040"/>
              <a:gd name="textAreaBottom" fmla="*/ 3974400 h 39740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50" y="43200"/>
                  <a:pt x="21599" y="43200"/>
                </a:cubicBezTo>
                <a:lnTo>
                  <a:pt x="21599" y="43200"/>
                </a:lnTo>
                <a:cubicBezTo>
                  <a:pt x="9751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51" y="0"/>
                  <a:pt x="21599" y="0"/>
                </a:cubicBezTo>
                <a:lnTo>
                  <a:pt x="21599" y="0"/>
                </a:lnTo>
                <a:cubicBezTo>
                  <a:pt x="33450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" name="Shape 1118"/>
          <p:cNvSpPr/>
          <p:nvPr/>
        </p:nvSpPr>
        <p:spPr>
          <a:xfrm>
            <a:off x="1107360" y="532080"/>
            <a:ext cx="5105520" cy="3839400"/>
          </a:xfrm>
          <a:custGeom>
            <a:avLst/>
            <a:gdLst>
              <a:gd name="textAreaLeft" fmla="*/ 0 w 5105520"/>
              <a:gd name="textAreaRight" fmla="*/ 5105880 w 5105520"/>
              <a:gd name="textAreaTop" fmla="*/ 0 h 3839400"/>
              <a:gd name="textAreaBottom" fmla="*/ 3839760 h 3839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5" name="Shape 1119"/>
          <p:cNvSpPr/>
          <p:nvPr/>
        </p:nvSpPr>
        <p:spPr>
          <a:xfrm>
            <a:off x="1168920" y="560520"/>
            <a:ext cx="4926600" cy="3704760"/>
          </a:xfrm>
          <a:custGeom>
            <a:avLst/>
            <a:gdLst>
              <a:gd name="textAreaLeft" fmla="*/ 0 w 4926600"/>
              <a:gd name="textAreaRight" fmla="*/ 4926960 w 4926600"/>
              <a:gd name="textAreaTop" fmla="*/ 0 h 3704760"/>
              <a:gd name="textAreaBottom" fmla="*/ 3705120 h 37047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9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600"/>
                </a:cubicBezTo>
              </a:path>
            </a:pathLst>
          </a:custGeom>
          <a:solidFill>
            <a:srgbClr val="ffffff">
              <a:alpha val="2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6" name="Shape 1120"/>
          <p:cNvSpPr/>
          <p:nvPr/>
        </p:nvSpPr>
        <p:spPr>
          <a:xfrm>
            <a:off x="2023200" y="5083200"/>
            <a:ext cx="1181520" cy="888480"/>
          </a:xfrm>
          <a:custGeom>
            <a:avLst/>
            <a:gdLst>
              <a:gd name="textAreaLeft" fmla="*/ 0 w 1181520"/>
              <a:gd name="textAreaRight" fmla="*/ 1181880 w 1181520"/>
              <a:gd name="textAreaTop" fmla="*/ 0 h 888480"/>
              <a:gd name="textAreaBottom" fmla="*/ 888840 h 8884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4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33"/>
                  <a:pt x="33534" y="43200"/>
                  <a:pt x="21600" y="43200"/>
                </a:cubicBezTo>
                <a:lnTo>
                  <a:pt x="21600" y="43200"/>
                </a:lnTo>
                <a:cubicBezTo>
                  <a:pt x="9665" y="43200"/>
                  <a:pt x="0" y="33533"/>
                  <a:pt x="0" y="21599"/>
                </a:cubicBezTo>
                <a:lnTo>
                  <a:pt x="0" y="21599"/>
                </a:lnTo>
                <a:cubicBezTo>
                  <a:pt x="0" y="9673"/>
                  <a:pt x="9665" y="0"/>
                  <a:pt x="21600" y="0"/>
                </a:cubicBezTo>
                <a:close/>
              </a:path>
            </a:pathLst>
          </a:custGeom>
          <a:solidFill>
            <a:srgbClr val="ffffff">
              <a:alpha val="1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7" name="Shape 1121"/>
          <p:cNvSpPr/>
          <p:nvPr/>
        </p:nvSpPr>
        <p:spPr>
          <a:xfrm>
            <a:off x="2850840" y="4515840"/>
            <a:ext cx="1868760" cy="1405440"/>
          </a:xfrm>
          <a:custGeom>
            <a:avLst/>
            <a:gdLst>
              <a:gd name="textAreaLeft" fmla="*/ 0 w 1868760"/>
              <a:gd name="textAreaRight" fmla="*/ 1869120 w 1868760"/>
              <a:gd name="textAreaTop" fmla="*/ 0 h 1405440"/>
              <a:gd name="textAreaBottom" fmla="*/ 1405800 h 14054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6" y="0"/>
                </a:moveTo>
                <a:lnTo>
                  <a:pt x="21596" y="0"/>
                </a:lnTo>
                <a:cubicBezTo>
                  <a:pt x="33526" y="0"/>
                  <a:pt x="43200" y="9669"/>
                  <a:pt x="43200" y="21601"/>
                </a:cubicBezTo>
                <a:lnTo>
                  <a:pt x="43200" y="21601"/>
                </a:lnTo>
                <a:cubicBezTo>
                  <a:pt x="43200" y="33530"/>
                  <a:pt x="33526" y="43200"/>
                  <a:pt x="21596" y="43200"/>
                </a:cubicBezTo>
                <a:lnTo>
                  <a:pt x="21596" y="43200"/>
                </a:lnTo>
                <a:cubicBezTo>
                  <a:pt x="9673" y="43200"/>
                  <a:pt x="0" y="33530"/>
                  <a:pt x="0" y="21601"/>
                </a:cubicBezTo>
                <a:lnTo>
                  <a:pt x="0" y="21601"/>
                </a:lnTo>
                <a:cubicBezTo>
                  <a:pt x="0" y="9669"/>
                  <a:pt x="9673" y="0"/>
                  <a:pt x="21596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8" name="Shape 1124"/>
          <p:cNvSpPr/>
          <p:nvPr/>
        </p:nvSpPr>
        <p:spPr>
          <a:xfrm>
            <a:off x="3037680" y="4457880"/>
            <a:ext cx="835560" cy="628560"/>
          </a:xfrm>
          <a:custGeom>
            <a:avLst/>
            <a:gdLst>
              <a:gd name="textAreaLeft" fmla="*/ 0 w 835560"/>
              <a:gd name="textAreaRight" fmla="*/ 835920 w 835560"/>
              <a:gd name="textAreaTop" fmla="*/ 0 h 628560"/>
              <a:gd name="textAreaBottom" fmla="*/ 628920 h 628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0" y="0"/>
                  <a:pt x="43200" y="9672"/>
                  <a:pt x="43200" y="21604"/>
                </a:cubicBezTo>
                <a:lnTo>
                  <a:pt x="43200" y="21604"/>
                </a:lnTo>
                <a:cubicBezTo>
                  <a:pt x="43200" y="33525"/>
                  <a:pt x="33530" y="43200"/>
                  <a:pt x="21600" y="43200"/>
                </a:cubicBezTo>
                <a:lnTo>
                  <a:pt x="21600" y="43200"/>
                </a:lnTo>
                <a:cubicBezTo>
                  <a:pt x="9669" y="43200"/>
                  <a:pt x="0" y="33525"/>
                  <a:pt x="0" y="21604"/>
                </a:cubicBezTo>
                <a:lnTo>
                  <a:pt x="0" y="21604"/>
                </a:lnTo>
                <a:cubicBezTo>
                  <a:pt x="0" y="9672"/>
                  <a:pt x="9669" y="0"/>
                  <a:pt x="21600" y="0"/>
                </a:cubicBezTo>
                <a:close/>
              </a:path>
            </a:pathLst>
          </a:custGeom>
          <a:solidFill>
            <a:srgbClr val="ffffff">
              <a:alpha val="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9" name="Shape 1125"/>
          <p:cNvSpPr/>
          <p:nvPr/>
        </p:nvSpPr>
        <p:spPr>
          <a:xfrm>
            <a:off x="1015920" y="4613040"/>
            <a:ext cx="685440" cy="515160"/>
          </a:xfrm>
          <a:custGeom>
            <a:avLst/>
            <a:gdLst>
              <a:gd name="textAreaLeft" fmla="*/ 0 w 685440"/>
              <a:gd name="textAreaRight" fmla="*/ 685800 w 685440"/>
              <a:gd name="textAreaTop" fmla="*/ 0 h 515160"/>
              <a:gd name="textAreaBottom" fmla="*/ 515520 h 5151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27" y="0"/>
                  <a:pt x="43200" y="9668"/>
                  <a:pt x="43200" y="21599"/>
                </a:cubicBezTo>
                <a:lnTo>
                  <a:pt x="43200" y="21599"/>
                </a:lnTo>
                <a:cubicBezTo>
                  <a:pt x="43200" y="33530"/>
                  <a:pt x="33527" y="43200"/>
                  <a:pt x="21599" y="43200"/>
                </a:cubicBezTo>
                <a:lnTo>
                  <a:pt x="21599" y="43200"/>
                </a:lnTo>
                <a:cubicBezTo>
                  <a:pt x="9671" y="43200"/>
                  <a:pt x="0" y="33530"/>
                  <a:pt x="0" y="21599"/>
                </a:cubicBezTo>
                <a:lnTo>
                  <a:pt x="0" y="21599"/>
                </a:lnTo>
                <a:cubicBezTo>
                  <a:pt x="0" y="9668"/>
                  <a:pt x="9671" y="0"/>
                  <a:pt x="21599" y="0"/>
                </a:cubicBezTo>
                <a:close/>
              </a:path>
            </a:pathLst>
          </a:custGeom>
          <a:solidFill>
            <a:srgbClr val="ffffff">
              <a:alpha val="4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0" name="Shape 1138"/>
          <p:cNvSpPr/>
          <p:nvPr/>
        </p:nvSpPr>
        <p:spPr>
          <a:xfrm>
            <a:off x="2311560" y="4372920"/>
            <a:ext cx="795960" cy="598680"/>
          </a:xfrm>
          <a:custGeom>
            <a:avLst/>
            <a:gdLst>
              <a:gd name="textAreaLeft" fmla="*/ 0 w 795960"/>
              <a:gd name="textAreaRight" fmla="*/ 796320 w 795960"/>
              <a:gd name="textAreaTop" fmla="*/ 0 h 598680"/>
              <a:gd name="textAreaBottom" fmla="*/ 599040 h 5986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5"/>
                  <a:pt x="43200" y="21594"/>
                </a:cubicBezTo>
                <a:lnTo>
                  <a:pt x="43200" y="21594"/>
                </a:lnTo>
                <a:cubicBezTo>
                  <a:pt x="43200" y="33524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24"/>
                  <a:pt x="0" y="21594"/>
                </a:cubicBezTo>
                <a:lnTo>
                  <a:pt x="0" y="21594"/>
                </a:lnTo>
                <a:cubicBezTo>
                  <a:pt x="0" y="9675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1" name="Shape 1139"/>
          <p:cNvSpPr/>
          <p:nvPr/>
        </p:nvSpPr>
        <p:spPr>
          <a:xfrm>
            <a:off x="1648440" y="4728960"/>
            <a:ext cx="755280" cy="567720"/>
          </a:xfrm>
          <a:custGeom>
            <a:avLst/>
            <a:gdLst>
              <a:gd name="textAreaLeft" fmla="*/ 0 w 755280"/>
              <a:gd name="textAreaRight" fmla="*/ 755640 w 755280"/>
              <a:gd name="textAreaTop" fmla="*/ 0 h 567720"/>
              <a:gd name="textAreaBottom" fmla="*/ 568080 h 5677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33" y="0"/>
                  <a:pt x="43200" y="9668"/>
                  <a:pt x="43200" y="21593"/>
                </a:cubicBezTo>
                <a:lnTo>
                  <a:pt x="43200" y="21593"/>
                </a:lnTo>
                <a:cubicBezTo>
                  <a:pt x="43200" y="33519"/>
                  <a:pt x="33533" y="43200"/>
                  <a:pt x="21608" y="43200"/>
                </a:cubicBezTo>
                <a:lnTo>
                  <a:pt x="21608" y="43200"/>
                </a:lnTo>
                <a:cubicBezTo>
                  <a:pt x="9682" y="43200"/>
                  <a:pt x="0" y="33519"/>
                  <a:pt x="0" y="21593"/>
                </a:cubicBezTo>
                <a:lnTo>
                  <a:pt x="0" y="21593"/>
                </a:lnTo>
                <a:cubicBezTo>
                  <a:pt x="0" y="9668"/>
                  <a:pt x="9682" y="0"/>
                  <a:pt x="21608" y="0"/>
                </a:cubicBezTo>
                <a:close/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2" name="Shape 1140"/>
          <p:cNvSpPr/>
          <p:nvPr/>
        </p:nvSpPr>
        <p:spPr>
          <a:xfrm>
            <a:off x="1506600" y="5387040"/>
            <a:ext cx="752760" cy="565920"/>
          </a:xfrm>
          <a:custGeom>
            <a:avLst/>
            <a:gdLst>
              <a:gd name="textAreaLeft" fmla="*/ 0 w 752760"/>
              <a:gd name="textAreaRight" fmla="*/ 753120 w 752760"/>
              <a:gd name="textAreaTop" fmla="*/ 0 h 565920"/>
              <a:gd name="textAreaBottom" fmla="*/ 566280 h 5659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7" y="0"/>
                </a:moveTo>
                <a:lnTo>
                  <a:pt x="21607" y="0"/>
                </a:lnTo>
                <a:cubicBezTo>
                  <a:pt x="33536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26"/>
                  <a:pt x="33536" y="43200"/>
                  <a:pt x="21607" y="43200"/>
                </a:cubicBezTo>
                <a:lnTo>
                  <a:pt x="21607" y="43200"/>
                </a:lnTo>
                <a:cubicBezTo>
                  <a:pt x="9679" y="43200"/>
                  <a:pt x="0" y="33526"/>
                  <a:pt x="0" y="21599"/>
                </a:cubicBezTo>
                <a:lnTo>
                  <a:pt x="0" y="21599"/>
                </a:lnTo>
                <a:cubicBezTo>
                  <a:pt x="0" y="9673"/>
                  <a:pt x="9679" y="0"/>
                  <a:pt x="21607" y="0"/>
                </a:cubicBezTo>
                <a:close/>
              </a:path>
            </a:pathLst>
          </a:custGeom>
          <a:solidFill>
            <a:srgbClr val="ffffff">
              <a:alpha val="3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3" name="Shape 1141"/>
          <p:cNvSpPr/>
          <p:nvPr/>
        </p:nvSpPr>
        <p:spPr>
          <a:xfrm>
            <a:off x="2370240" y="5855040"/>
            <a:ext cx="893160" cy="671400"/>
          </a:xfrm>
          <a:custGeom>
            <a:avLst/>
            <a:gdLst>
              <a:gd name="textAreaLeft" fmla="*/ 0 w 893160"/>
              <a:gd name="textAreaRight" fmla="*/ 893520 w 893160"/>
              <a:gd name="textAreaTop" fmla="*/ 0 h 671400"/>
              <a:gd name="textAreaBottom" fmla="*/ 671760 h 671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4"/>
                  <a:pt x="43200" y="21605"/>
                </a:cubicBezTo>
                <a:lnTo>
                  <a:pt x="43200" y="21605"/>
                </a:lnTo>
                <a:cubicBezTo>
                  <a:pt x="43200" y="33535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35"/>
                  <a:pt x="0" y="21605"/>
                </a:cubicBezTo>
                <a:lnTo>
                  <a:pt x="0" y="21605"/>
                </a:lnTo>
                <a:cubicBezTo>
                  <a:pt x="0" y="9674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4" name="Shape 1142"/>
          <p:cNvSpPr/>
          <p:nvPr/>
        </p:nvSpPr>
        <p:spPr>
          <a:xfrm>
            <a:off x="2242080" y="6244560"/>
            <a:ext cx="687960" cy="517320"/>
          </a:xfrm>
          <a:custGeom>
            <a:avLst/>
            <a:gdLst>
              <a:gd name="textAreaLeft" fmla="*/ 0 w 687960"/>
              <a:gd name="textAreaRight" fmla="*/ 688320 w 687960"/>
              <a:gd name="textAreaTop" fmla="*/ 0 h 517320"/>
              <a:gd name="textAreaBottom" fmla="*/ 517680 h 517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1" y="0"/>
                </a:moveTo>
                <a:lnTo>
                  <a:pt x="21591" y="0"/>
                </a:lnTo>
                <a:cubicBezTo>
                  <a:pt x="33528" y="0"/>
                  <a:pt x="43198" y="9667"/>
                  <a:pt x="43198" y="21600"/>
                </a:cubicBezTo>
                <a:lnTo>
                  <a:pt x="43198" y="21600"/>
                </a:lnTo>
                <a:cubicBezTo>
                  <a:pt x="43198" y="33519"/>
                  <a:pt x="33528" y="43200"/>
                  <a:pt x="21591" y="43200"/>
                </a:cubicBezTo>
                <a:lnTo>
                  <a:pt x="21591" y="43200"/>
                </a:lnTo>
                <a:cubicBezTo>
                  <a:pt x="9670" y="43200"/>
                  <a:pt x="0" y="33519"/>
                  <a:pt x="0" y="21600"/>
                </a:cubicBezTo>
                <a:lnTo>
                  <a:pt x="0" y="21600"/>
                </a:lnTo>
                <a:cubicBezTo>
                  <a:pt x="0" y="9667"/>
                  <a:pt x="9670" y="0"/>
                  <a:pt x="21591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5" name="Shape 1143"/>
          <p:cNvSpPr/>
          <p:nvPr/>
        </p:nvSpPr>
        <p:spPr>
          <a:xfrm>
            <a:off x="3596760" y="5964840"/>
            <a:ext cx="726120" cy="545760"/>
          </a:xfrm>
          <a:custGeom>
            <a:avLst/>
            <a:gdLst>
              <a:gd name="textAreaLeft" fmla="*/ 0 w 726120"/>
              <a:gd name="textAreaRight" fmla="*/ 726480 w 726120"/>
              <a:gd name="textAreaTop" fmla="*/ 0 h 545760"/>
              <a:gd name="textAreaBottom" fmla="*/ 546120 h 5457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31" y="0"/>
                  <a:pt x="43200" y="9666"/>
                  <a:pt x="43200" y="21605"/>
                </a:cubicBezTo>
                <a:lnTo>
                  <a:pt x="43200" y="21605"/>
                </a:lnTo>
                <a:cubicBezTo>
                  <a:pt x="43200" y="33533"/>
                  <a:pt x="33531" y="43200"/>
                  <a:pt x="21599" y="43200"/>
                </a:cubicBezTo>
                <a:lnTo>
                  <a:pt x="21599" y="43200"/>
                </a:lnTo>
                <a:cubicBezTo>
                  <a:pt x="9666" y="43200"/>
                  <a:pt x="0" y="33533"/>
                  <a:pt x="0" y="21605"/>
                </a:cubicBezTo>
                <a:lnTo>
                  <a:pt x="0" y="21605"/>
                </a:lnTo>
                <a:cubicBezTo>
                  <a:pt x="0" y="9666"/>
                  <a:pt x="9666" y="0"/>
                  <a:pt x="21599" y="0"/>
                </a:cubicBezTo>
                <a:close/>
              </a:path>
            </a:pathLst>
          </a:custGeom>
          <a:solidFill>
            <a:srgbClr val="ffffff">
              <a:alpha val="6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6" name="Shape 1144"/>
          <p:cNvSpPr/>
          <p:nvPr/>
        </p:nvSpPr>
        <p:spPr>
          <a:xfrm>
            <a:off x="3037680" y="5578560"/>
            <a:ext cx="977400" cy="734760"/>
          </a:xfrm>
          <a:custGeom>
            <a:avLst/>
            <a:gdLst>
              <a:gd name="textAreaLeft" fmla="*/ 0 w 977400"/>
              <a:gd name="textAreaRight" fmla="*/ 977760 w 977400"/>
              <a:gd name="textAreaTop" fmla="*/ 0 h 734760"/>
              <a:gd name="textAreaBottom" fmla="*/ 735120 h 7347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6" y="0"/>
                </a:moveTo>
                <a:lnTo>
                  <a:pt x="21606" y="0"/>
                </a:lnTo>
                <a:cubicBezTo>
                  <a:pt x="33524" y="0"/>
                  <a:pt x="43200" y="9671"/>
                  <a:pt x="43200" y="21599"/>
                </a:cubicBezTo>
                <a:lnTo>
                  <a:pt x="43200" y="21599"/>
                </a:lnTo>
                <a:cubicBezTo>
                  <a:pt x="43200" y="33528"/>
                  <a:pt x="33524" y="43200"/>
                  <a:pt x="21606" y="43200"/>
                </a:cubicBezTo>
                <a:lnTo>
                  <a:pt x="21606" y="43200"/>
                </a:lnTo>
                <a:cubicBezTo>
                  <a:pt x="9674" y="43200"/>
                  <a:pt x="0" y="33528"/>
                  <a:pt x="0" y="21599"/>
                </a:cubicBezTo>
                <a:lnTo>
                  <a:pt x="0" y="21599"/>
                </a:lnTo>
                <a:cubicBezTo>
                  <a:pt x="0" y="9671"/>
                  <a:pt x="9674" y="0"/>
                  <a:pt x="21606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7" name="Shape 1147"/>
          <p:cNvSpPr/>
          <p:nvPr/>
        </p:nvSpPr>
        <p:spPr>
          <a:xfrm>
            <a:off x="2609640" y="36720"/>
            <a:ext cx="752040" cy="565560"/>
          </a:xfrm>
          <a:custGeom>
            <a:avLst/>
            <a:gdLst>
              <a:gd name="textAreaLeft" fmla="*/ 0 w 752040"/>
              <a:gd name="textAreaRight" fmla="*/ 752400 w 752040"/>
              <a:gd name="textAreaTop" fmla="*/ 0 h 565560"/>
              <a:gd name="textAreaBottom" fmla="*/ 565920 h 565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41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41" y="43200"/>
                  <a:pt x="21600" y="43200"/>
                </a:cubicBezTo>
                <a:lnTo>
                  <a:pt x="21600" y="43200"/>
                </a:lnTo>
                <a:cubicBezTo>
                  <a:pt x="9673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3" y="0"/>
                  <a:pt x="21600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8" name="Shape 1148"/>
          <p:cNvSpPr/>
          <p:nvPr/>
        </p:nvSpPr>
        <p:spPr>
          <a:xfrm>
            <a:off x="2272320" y="35640"/>
            <a:ext cx="748440" cy="562680"/>
          </a:xfrm>
          <a:custGeom>
            <a:avLst/>
            <a:gdLst>
              <a:gd name="textAreaLeft" fmla="*/ 0 w 748440"/>
              <a:gd name="textAreaRight" fmla="*/ 748800 w 748440"/>
              <a:gd name="textAreaTop" fmla="*/ 0 h 562680"/>
              <a:gd name="textAreaBottom" fmla="*/ 563040 h 5626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27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27" y="43200"/>
                  <a:pt x="21608" y="43200"/>
                </a:cubicBezTo>
                <a:lnTo>
                  <a:pt x="21608" y="43200"/>
                </a:lnTo>
                <a:cubicBezTo>
                  <a:pt x="9672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2" y="0"/>
                  <a:pt x="21608" y="0"/>
                </a:cubicBezTo>
                <a:close/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963000" y="4406760"/>
            <a:ext cx="10362960" cy="136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ru-RU" sz="4000" strike="noStrike" u="none" cap="all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title style</a:t>
            </a:r>
            <a:endParaRPr b="0" lang="ru-RU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963000" y="2906640"/>
            <a:ext cx="1036296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trike="noStrike" u="none"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text styles</a:t>
            </a:r>
            <a:endParaRPr b="0" lang="ru-RU" sz="20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dt" idx="13"/>
          </p:nvPr>
        </p:nvSpPr>
        <p:spPr>
          <a:xfrm>
            <a:off x="81540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ftr" idx="14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 type="sldNum" idx="15"/>
          </p:nvPr>
        </p:nvSpPr>
        <p:spPr>
          <a:xfrm>
            <a:off x="8592120" y="6356520"/>
            <a:ext cx="278388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AC2B5F2-7082-4220-AD0D-F5D217F16FC9}" type="slidenum"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100"/>
          <p:cNvSpPr/>
          <p:nvPr/>
        </p:nvSpPr>
        <p:spPr>
          <a:xfrm>
            <a:off x="3600" y="360"/>
            <a:ext cx="12184200" cy="6857280"/>
          </a:xfrm>
          <a:custGeom>
            <a:avLst/>
            <a:gdLst>
              <a:gd name="textAreaLeft" fmla="*/ 0 w 12184200"/>
              <a:gd name="textAreaRight" fmla="*/ 12184560 w 12184200"/>
              <a:gd name="textAreaTop" fmla="*/ 0 h 6857280"/>
              <a:gd name="textAreaBottom" fmla="*/ 6857640 h 6857280"/>
              <a:gd name="GluePoint1X" fmla="*/ 43174 w 43174"/>
              <a:gd name="GluePoint1Y" fmla="*/ 43200 h 43200"/>
              <a:gd name="GluePoint2X" fmla="*/ 43174 w 43174"/>
              <a:gd name="GluePoint2Y" fmla="*/ 0 h 43200"/>
              <a:gd name="GluePoint3X" fmla="*/ 0 w 43174"/>
              <a:gd name="GluePoint3Y" fmla="*/ 0 h 43200"/>
              <a:gd name="GluePoint4X" fmla="*/ 0 w 43174"/>
              <a:gd name="GluePoint4Y" fmla="*/ 43200 h 43200"/>
              <a:gd name="GluePoint5X" fmla="*/ 43174 w 43174"/>
              <a:gd name="GluePoint5Y" fmla="*/ 43200 h 43200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</a:cxnLst>
            <a:rect l="textAreaLeft" t="textAreaTop" r="textAreaRight" b="textAreaBottom"/>
            <a:pathLst>
              <a:path stroke="0" w="43174" h="43200">
                <a:moveTo>
                  <a:pt x="43174" y="43200"/>
                </a:moveTo>
                <a:lnTo>
                  <a:pt x="43174" y="0"/>
                </a:lnTo>
                <a:lnTo>
                  <a:pt x="0" y="0"/>
                </a:lnTo>
                <a:lnTo>
                  <a:pt x="0" y="43200"/>
                </a:lnTo>
                <a:lnTo>
                  <a:pt x="43174" y="432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5" name="Shape 1103"/>
          <p:cNvSpPr/>
          <p:nvPr/>
        </p:nvSpPr>
        <p:spPr>
          <a:xfrm>
            <a:off x="183240" y="101880"/>
            <a:ext cx="7789320" cy="5857560"/>
          </a:xfrm>
          <a:custGeom>
            <a:avLst/>
            <a:gdLst>
              <a:gd name="textAreaLeft" fmla="*/ 0 w 7789320"/>
              <a:gd name="textAreaRight" fmla="*/ 7789680 w 7789320"/>
              <a:gd name="textAreaTop" fmla="*/ 0 h 5857560"/>
              <a:gd name="textAreaBottom" fmla="*/ 5857920 h 5857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9"/>
                  <a:pt x="33448" y="43199"/>
                  <a:pt x="21600" y="43199"/>
                </a:cubicBezTo>
                <a:lnTo>
                  <a:pt x="21600" y="43199"/>
                </a:lnTo>
                <a:cubicBezTo>
                  <a:pt x="9749" y="43199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600" y="0"/>
                </a:cubicBezTo>
                <a:lnTo>
                  <a:pt x="21600" y="0"/>
                </a:lnTo>
                <a:cubicBezTo>
                  <a:pt x="33448" y="0"/>
                  <a:pt x="43199" y="9750"/>
                  <a:pt x="43199" y="21599"/>
                </a:cubicBezTo>
              </a:path>
            </a:pathLst>
          </a:custGeom>
          <a:solidFill>
            <a:srgbClr val="ffffff">
              <a:alpha val="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6" name="Shape 1104"/>
          <p:cNvSpPr/>
          <p:nvPr/>
        </p:nvSpPr>
        <p:spPr>
          <a:xfrm>
            <a:off x="244800" y="130320"/>
            <a:ext cx="7610040" cy="5722920"/>
          </a:xfrm>
          <a:custGeom>
            <a:avLst/>
            <a:gdLst>
              <a:gd name="textAreaLeft" fmla="*/ 0 w 7610040"/>
              <a:gd name="textAreaRight" fmla="*/ 7610400 w 7610040"/>
              <a:gd name="textAreaTop" fmla="*/ 0 h 5722920"/>
              <a:gd name="textAreaBottom" fmla="*/ 5723280 h 57229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7" name="Shape 1105"/>
          <p:cNvSpPr/>
          <p:nvPr/>
        </p:nvSpPr>
        <p:spPr>
          <a:xfrm>
            <a:off x="306360" y="159120"/>
            <a:ext cx="7431480" cy="5588640"/>
          </a:xfrm>
          <a:custGeom>
            <a:avLst/>
            <a:gdLst>
              <a:gd name="textAreaLeft" fmla="*/ 0 w 7431480"/>
              <a:gd name="textAreaRight" fmla="*/ 7431840 w 7431480"/>
              <a:gd name="textAreaTop" fmla="*/ 0 h 5588640"/>
              <a:gd name="textAreaBottom" fmla="*/ 5589000 h 55886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50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50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8" name="Shape 1106"/>
          <p:cNvSpPr/>
          <p:nvPr/>
        </p:nvSpPr>
        <p:spPr>
          <a:xfrm>
            <a:off x="367920" y="187920"/>
            <a:ext cx="7252560" cy="5454000"/>
          </a:xfrm>
          <a:custGeom>
            <a:avLst/>
            <a:gdLst>
              <a:gd name="textAreaLeft" fmla="*/ 0 w 7252560"/>
              <a:gd name="textAreaRight" fmla="*/ 7252920 w 7252560"/>
              <a:gd name="textAreaTop" fmla="*/ 0 h 5454000"/>
              <a:gd name="textAreaBottom" fmla="*/ 5454360 h 54540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7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7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9" name="Shape 1107"/>
          <p:cNvSpPr/>
          <p:nvPr/>
        </p:nvSpPr>
        <p:spPr>
          <a:xfrm>
            <a:off x="429480" y="216360"/>
            <a:ext cx="7074000" cy="5319720"/>
          </a:xfrm>
          <a:custGeom>
            <a:avLst/>
            <a:gdLst>
              <a:gd name="textAreaLeft" fmla="*/ 0 w 7074000"/>
              <a:gd name="textAreaRight" fmla="*/ 7074360 w 7074000"/>
              <a:gd name="textAreaTop" fmla="*/ 0 h 5319720"/>
              <a:gd name="textAreaBottom" fmla="*/ 5320080 h 53197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8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51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51"/>
                  <a:pt x="9751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0" name="Shape 1108"/>
          <p:cNvSpPr/>
          <p:nvPr/>
        </p:nvSpPr>
        <p:spPr>
          <a:xfrm>
            <a:off x="491400" y="245160"/>
            <a:ext cx="6894720" cy="5185080"/>
          </a:xfrm>
          <a:custGeom>
            <a:avLst/>
            <a:gdLst>
              <a:gd name="textAreaLeft" fmla="*/ 0 w 6894720"/>
              <a:gd name="textAreaRight" fmla="*/ 6895080 w 6894720"/>
              <a:gd name="textAreaTop" fmla="*/ 0 h 5185080"/>
              <a:gd name="textAreaBottom" fmla="*/ 5185440 h 51850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1" name="Shape 1109"/>
          <p:cNvSpPr/>
          <p:nvPr/>
        </p:nvSpPr>
        <p:spPr>
          <a:xfrm>
            <a:off x="552960" y="273960"/>
            <a:ext cx="6715800" cy="5050440"/>
          </a:xfrm>
          <a:custGeom>
            <a:avLst/>
            <a:gdLst>
              <a:gd name="textAreaLeft" fmla="*/ 0 w 6715800"/>
              <a:gd name="textAreaRight" fmla="*/ 6716160 w 6715800"/>
              <a:gd name="textAreaTop" fmla="*/ 0 h 5050440"/>
              <a:gd name="textAreaBottom" fmla="*/ 5050800 h 50504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49" y="43199"/>
                  <a:pt x="21600" y="43199"/>
                </a:cubicBezTo>
                <a:lnTo>
                  <a:pt x="21600" y="43199"/>
                </a:lnTo>
                <a:cubicBezTo>
                  <a:pt x="9750" y="43199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8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8"/>
                  <a:pt x="43200" y="21600"/>
                </a:cubicBezTo>
              </a:path>
            </a:pathLst>
          </a:custGeom>
          <a:solidFill>
            <a:srgbClr val="ffffff">
              <a:alpha val="1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2" name="Shape 1110"/>
          <p:cNvSpPr/>
          <p:nvPr/>
        </p:nvSpPr>
        <p:spPr>
          <a:xfrm>
            <a:off x="614520" y="302400"/>
            <a:ext cx="6536880" cy="4915800"/>
          </a:xfrm>
          <a:custGeom>
            <a:avLst/>
            <a:gdLst>
              <a:gd name="textAreaLeft" fmla="*/ 0 w 6536880"/>
              <a:gd name="textAreaRight" fmla="*/ 6537240 w 6536880"/>
              <a:gd name="textAreaTop" fmla="*/ 0 h 4915800"/>
              <a:gd name="textAreaBottom" fmla="*/ 4916160 h 49158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199" y="9751"/>
                  <a:pt x="43199" y="21600"/>
                </a:cubicBezTo>
              </a:path>
            </a:pathLst>
          </a:custGeom>
          <a:solidFill>
            <a:srgbClr val="ffffff">
              <a:alpha val="1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3" name="Shape 1111"/>
          <p:cNvSpPr/>
          <p:nvPr/>
        </p:nvSpPr>
        <p:spPr>
          <a:xfrm>
            <a:off x="676080" y="331200"/>
            <a:ext cx="6357960" cy="4781160"/>
          </a:xfrm>
          <a:custGeom>
            <a:avLst/>
            <a:gdLst>
              <a:gd name="textAreaLeft" fmla="*/ 0 w 6357960"/>
              <a:gd name="textAreaRight" fmla="*/ 6358320 w 6357960"/>
              <a:gd name="textAreaTop" fmla="*/ 0 h 4781160"/>
              <a:gd name="textAreaBottom" fmla="*/ 4781520 h 47811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199"/>
                  <a:pt x="21598" y="43199"/>
                </a:cubicBezTo>
                <a:lnTo>
                  <a:pt x="21598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8" y="0"/>
                </a:cubicBezTo>
                <a:lnTo>
                  <a:pt x="21598" y="0"/>
                </a:lnTo>
                <a:cubicBezTo>
                  <a:pt x="33449" y="0"/>
                  <a:pt x="43199" y="9750"/>
                  <a:pt x="43199" y="21600"/>
                </a:cubicBezTo>
              </a:path>
            </a:pathLst>
          </a:custGeom>
          <a:solidFill>
            <a:srgbClr val="ffffff">
              <a:alpha val="1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4" name="Shape 1112"/>
          <p:cNvSpPr/>
          <p:nvPr/>
        </p:nvSpPr>
        <p:spPr>
          <a:xfrm>
            <a:off x="737640" y="360000"/>
            <a:ext cx="6179040" cy="4646520"/>
          </a:xfrm>
          <a:custGeom>
            <a:avLst/>
            <a:gdLst>
              <a:gd name="textAreaLeft" fmla="*/ 0 w 6179040"/>
              <a:gd name="textAreaRight" fmla="*/ 6179400 w 6179040"/>
              <a:gd name="textAreaTop" fmla="*/ 0 h 4646520"/>
              <a:gd name="textAreaBottom" fmla="*/ 4646880 h 46465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199"/>
                  <a:pt x="21599" y="43199"/>
                </a:cubicBezTo>
                <a:lnTo>
                  <a:pt x="21599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5" name="Shape 1113"/>
          <p:cNvSpPr/>
          <p:nvPr/>
        </p:nvSpPr>
        <p:spPr>
          <a:xfrm>
            <a:off x="799200" y="388440"/>
            <a:ext cx="6000120" cy="4512240"/>
          </a:xfrm>
          <a:custGeom>
            <a:avLst/>
            <a:gdLst>
              <a:gd name="textAreaLeft" fmla="*/ 0 w 6000120"/>
              <a:gd name="textAreaRight" fmla="*/ 6000480 w 6000120"/>
              <a:gd name="textAreaTop" fmla="*/ 0 h 4512240"/>
              <a:gd name="textAreaBottom" fmla="*/ 4512600 h 45122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1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6" name="Shape 1114"/>
          <p:cNvSpPr/>
          <p:nvPr/>
        </p:nvSpPr>
        <p:spPr>
          <a:xfrm>
            <a:off x="860760" y="417240"/>
            <a:ext cx="5821200" cy="4377600"/>
          </a:xfrm>
          <a:custGeom>
            <a:avLst/>
            <a:gdLst>
              <a:gd name="textAreaLeft" fmla="*/ 0 w 5821200"/>
              <a:gd name="textAreaRight" fmla="*/ 5821560 w 5821200"/>
              <a:gd name="textAreaTop" fmla="*/ 0 h 4377600"/>
              <a:gd name="textAreaBottom" fmla="*/ 4377960 h 43776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1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7" name="Shape 1115"/>
          <p:cNvSpPr/>
          <p:nvPr/>
        </p:nvSpPr>
        <p:spPr>
          <a:xfrm>
            <a:off x="922680" y="446040"/>
            <a:ext cx="5642280" cy="4243320"/>
          </a:xfrm>
          <a:custGeom>
            <a:avLst/>
            <a:gdLst>
              <a:gd name="textAreaLeft" fmla="*/ 0 w 5642280"/>
              <a:gd name="textAreaRight" fmla="*/ 5642640 w 5642280"/>
              <a:gd name="textAreaTop" fmla="*/ 0 h 4243320"/>
              <a:gd name="textAreaBottom" fmla="*/ 4243680 h 4243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48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8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8" name="Shape 1116"/>
          <p:cNvSpPr/>
          <p:nvPr/>
        </p:nvSpPr>
        <p:spPr>
          <a:xfrm>
            <a:off x="984240" y="474480"/>
            <a:ext cx="5463360" cy="4108680"/>
          </a:xfrm>
          <a:custGeom>
            <a:avLst/>
            <a:gdLst>
              <a:gd name="textAreaLeft" fmla="*/ 0 w 5463360"/>
              <a:gd name="textAreaRight" fmla="*/ 5463720 w 5463360"/>
              <a:gd name="textAreaTop" fmla="*/ 0 h 4108680"/>
              <a:gd name="textAreaBottom" fmla="*/ 4109040 h 41086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8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199" y="9749"/>
                  <a:pt x="43199" y="21599"/>
                </a:cubicBezTo>
              </a:path>
            </a:pathLst>
          </a:custGeom>
          <a:solidFill>
            <a:srgbClr val="ffffff">
              <a:alpha val="2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9" name="Shape 1117"/>
          <p:cNvSpPr/>
          <p:nvPr/>
        </p:nvSpPr>
        <p:spPr>
          <a:xfrm>
            <a:off x="1045800" y="503280"/>
            <a:ext cx="5284440" cy="3974040"/>
          </a:xfrm>
          <a:custGeom>
            <a:avLst/>
            <a:gdLst>
              <a:gd name="textAreaLeft" fmla="*/ 0 w 5284440"/>
              <a:gd name="textAreaRight" fmla="*/ 5284800 w 5284440"/>
              <a:gd name="textAreaTop" fmla="*/ 0 h 3974040"/>
              <a:gd name="textAreaBottom" fmla="*/ 3974400 h 39740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50" y="43200"/>
                  <a:pt x="21599" y="43200"/>
                </a:cubicBezTo>
                <a:lnTo>
                  <a:pt x="21599" y="43200"/>
                </a:lnTo>
                <a:cubicBezTo>
                  <a:pt x="9751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51" y="0"/>
                  <a:pt x="21599" y="0"/>
                </a:cubicBezTo>
                <a:lnTo>
                  <a:pt x="21599" y="0"/>
                </a:lnTo>
                <a:cubicBezTo>
                  <a:pt x="33450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0" name="Shape 1118"/>
          <p:cNvSpPr/>
          <p:nvPr/>
        </p:nvSpPr>
        <p:spPr>
          <a:xfrm>
            <a:off x="1107360" y="532080"/>
            <a:ext cx="5105520" cy="3839400"/>
          </a:xfrm>
          <a:custGeom>
            <a:avLst/>
            <a:gdLst>
              <a:gd name="textAreaLeft" fmla="*/ 0 w 5105520"/>
              <a:gd name="textAreaRight" fmla="*/ 5105880 w 5105520"/>
              <a:gd name="textAreaTop" fmla="*/ 0 h 3839400"/>
              <a:gd name="textAreaBottom" fmla="*/ 3839760 h 3839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1" name="Shape 1119"/>
          <p:cNvSpPr/>
          <p:nvPr/>
        </p:nvSpPr>
        <p:spPr>
          <a:xfrm>
            <a:off x="1168920" y="560520"/>
            <a:ext cx="4926600" cy="3704760"/>
          </a:xfrm>
          <a:custGeom>
            <a:avLst/>
            <a:gdLst>
              <a:gd name="textAreaLeft" fmla="*/ 0 w 4926600"/>
              <a:gd name="textAreaRight" fmla="*/ 4926960 w 4926600"/>
              <a:gd name="textAreaTop" fmla="*/ 0 h 3704760"/>
              <a:gd name="textAreaBottom" fmla="*/ 3705120 h 37047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9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600"/>
                </a:cubicBezTo>
              </a:path>
            </a:pathLst>
          </a:custGeom>
          <a:solidFill>
            <a:srgbClr val="ffffff">
              <a:alpha val="2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2" name="Shape 1120"/>
          <p:cNvSpPr/>
          <p:nvPr/>
        </p:nvSpPr>
        <p:spPr>
          <a:xfrm>
            <a:off x="2023200" y="5083200"/>
            <a:ext cx="1181520" cy="888480"/>
          </a:xfrm>
          <a:custGeom>
            <a:avLst/>
            <a:gdLst>
              <a:gd name="textAreaLeft" fmla="*/ 0 w 1181520"/>
              <a:gd name="textAreaRight" fmla="*/ 1181880 w 1181520"/>
              <a:gd name="textAreaTop" fmla="*/ 0 h 888480"/>
              <a:gd name="textAreaBottom" fmla="*/ 888840 h 8884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4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33"/>
                  <a:pt x="33534" y="43200"/>
                  <a:pt x="21600" y="43200"/>
                </a:cubicBezTo>
                <a:lnTo>
                  <a:pt x="21600" y="43200"/>
                </a:lnTo>
                <a:cubicBezTo>
                  <a:pt x="9665" y="43200"/>
                  <a:pt x="0" y="33533"/>
                  <a:pt x="0" y="21599"/>
                </a:cubicBezTo>
                <a:lnTo>
                  <a:pt x="0" y="21599"/>
                </a:lnTo>
                <a:cubicBezTo>
                  <a:pt x="0" y="9673"/>
                  <a:pt x="9665" y="0"/>
                  <a:pt x="21600" y="0"/>
                </a:cubicBezTo>
                <a:close/>
              </a:path>
            </a:pathLst>
          </a:custGeom>
          <a:solidFill>
            <a:srgbClr val="ffffff">
              <a:alpha val="1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3" name="Shape 1121"/>
          <p:cNvSpPr/>
          <p:nvPr/>
        </p:nvSpPr>
        <p:spPr>
          <a:xfrm>
            <a:off x="2850840" y="4515840"/>
            <a:ext cx="1868760" cy="1405440"/>
          </a:xfrm>
          <a:custGeom>
            <a:avLst/>
            <a:gdLst>
              <a:gd name="textAreaLeft" fmla="*/ 0 w 1868760"/>
              <a:gd name="textAreaRight" fmla="*/ 1869120 w 1868760"/>
              <a:gd name="textAreaTop" fmla="*/ 0 h 1405440"/>
              <a:gd name="textAreaBottom" fmla="*/ 1405800 h 14054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6" y="0"/>
                </a:moveTo>
                <a:lnTo>
                  <a:pt x="21596" y="0"/>
                </a:lnTo>
                <a:cubicBezTo>
                  <a:pt x="33526" y="0"/>
                  <a:pt x="43200" y="9669"/>
                  <a:pt x="43200" y="21601"/>
                </a:cubicBezTo>
                <a:lnTo>
                  <a:pt x="43200" y="21601"/>
                </a:lnTo>
                <a:cubicBezTo>
                  <a:pt x="43200" y="33530"/>
                  <a:pt x="33526" y="43200"/>
                  <a:pt x="21596" y="43200"/>
                </a:cubicBezTo>
                <a:lnTo>
                  <a:pt x="21596" y="43200"/>
                </a:lnTo>
                <a:cubicBezTo>
                  <a:pt x="9673" y="43200"/>
                  <a:pt x="0" y="33530"/>
                  <a:pt x="0" y="21601"/>
                </a:cubicBezTo>
                <a:lnTo>
                  <a:pt x="0" y="21601"/>
                </a:lnTo>
                <a:cubicBezTo>
                  <a:pt x="0" y="9669"/>
                  <a:pt x="9673" y="0"/>
                  <a:pt x="21596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4" name="Shape 1124"/>
          <p:cNvSpPr/>
          <p:nvPr/>
        </p:nvSpPr>
        <p:spPr>
          <a:xfrm>
            <a:off x="3037680" y="4457880"/>
            <a:ext cx="835560" cy="628560"/>
          </a:xfrm>
          <a:custGeom>
            <a:avLst/>
            <a:gdLst>
              <a:gd name="textAreaLeft" fmla="*/ 0 w 835560"/>
              <a:gd name="textAreaRight" fmla="*/ 835920 w 835560"/>
              <a:gd name="textAreaTop" fmla="*/ 0 h 628560"/>
              <a:gd name="textAreaBottom" fmla="*/ 628920 h 628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0" y="0"/>
                  <a:pt x="43200" y="9672"/>
                  <a:pt x="43200" y="21604"/>
                </a:cubicBezTo>
                <a:lnTo>
                  <a:pt x="43200" y="21604"/>
                </a:lnTo>
                <a:cubicBezTo>
                  <a:pt x="43200" y="33525"/>
                  <a:pt x="33530" y="43200"/>
                  <a:pt x="21600" y="43200"/>
                </a:cubicBezTo>
                <a:lnTo>
                  <a:pt x="21600" y="43200"/>
                </a:lnTo>
                <a:cubicBezTo>
                  <a:pt x="9669" y="43200"/>
                  <a:pt x="0" y="33525"/>
                  <a:pt x="0" y="21604"/>
                </a:cubicBezTo>
                <a:lnTo>
                  <a:pt x="0" y="21604"/>
                </a:lnTo>
                <a:cubicBezTo>
                  <a:pt x="0" y="9672"/>
                  <a:pt x="9669" y="0"/>
                  <a:pt x="21600" y="0"/>
                </a:cubicBezTo>
                <a:close/>
              </a:path>
            </a:pathLst>
          </a:custGeom>
          <a:solidFill>
            <a:srgbClr val="ffffff">
              <a:alpha val="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5" name="Shape 1125"/>
          <p:cNvSpPr/>
          <p:nvPr/>
        </p:nvSpPr>
        <p:spPr>
          <a:xfrm>
            <a:off x="1015920" y="4613040"/>
            <a:ext cx="685440" cy="515160"/>
          </a:xfrm>
          <a:custGeom>
            <a:avLst/>
            <a:gdLst>
              <a:gd name="textAreaLeft" fmla="*/ 0 w 685440"/>
              <a:gd name="textAreaRight" fmla="*/ 685800 w 685440"/>
              <a:gd name="textAreaTop" fmla="*/ 0 h 515160"/>
              <a:gd name="textAreaBottom" fmla="*/ 515520 h 5151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27" y="0"/>
                  <a:pt x="43200" y="9668"/>
                  <a:pt x="43200" y="21599"/>
                </a:cubicBezTo>
                <a:lnTo>
                  <a:pt x="43200" y="21599"/>
                </a:lnTo>
                <a:cubicBezTo>
                  <a:pt x="43200" y="33530"/>
                  <a:pt x="33527" y="43200"/>
                  <a:pt x="21599" y="43200"/>
                </a:cubicBezTo>
                <a:lnTo>
                  <a:pt x="21599" y="43200"/>
                </a:lnTo>
                <a:cubicBezTo>
                  <a:pt x="9671" y="43200"/>
                  <a:pt x="0" y="33530"/>
                  <a:pt x="0" y="21599"/>
                </a:cubicBezTo>
                <a:lnTo>
                  <a:pt x="0" y="21599"/>
                </a:lnTo>
                <a:cubicBezTo>
                  <a:pt x="0" y="9668"/>
                  <a:pt x="9671" y="0"/>
                  <a:pt x="21599" y="0"/>
                </a:cubicBezTo>
                <a:close/>
              </a:path>
            </a:pathLst>
          </a:custGeom>
          <a:solidFill>
            <a:srgbClr val="ffffff">
              <a:alpha val="4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6" name="Shape 1138"/>
          <p:cNvSpPr/>
          <p:nvPr/>
        </p:nvSpPr>
        <p:spPr>
          <a:xfrm>
            <a:off x="2311560" y="4372920"/>
            <a:ext cx="795960" cy="598680"/>
          </a:xfrm>
          <a:custGeom>
            <a:avLst/>
            <a:gdLst>
              <a:gd name="textAreaLeft" fmla="*/ 0 w 795960"/>
              <a:gd name="textAreaRight" fmla="*/ 796320 w 795960"/>
              <a:gd name="textAreaTop" fmla="*/ 0 h 598680"/>
              <a:gd name="textAreaBottom" fmla="*/ 599040 h 5986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5"/>
                  <a:pt x="43200" y="21594"/>
                </a:cubicBezTo>
                <a:lnTo>
                  <a:pt x="43200" y="21594"/>
                </a:lnTo>
                <a:cubicBezTo>
                  <a:pt x="43200" y="33524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24"/>
                  <a:pt x="0" y="21594"/>
                </a:cubicBezTo>
                <a:lnTo>
                  <a:pt x="0" y="21594"/>
                </a:lnTo>
                <a:cubicBezTo>
                  <a:pt x="0" y="9675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7" name="Shape 1139"/>
          <p:cNvSpPr/>
          <p:nvPr/>
        </p:nvSpPr>
        <p:spPr>
          <a:xfrm>
            <a:off x="1648440" y="4728960"/>
            <a:ext cx="755280" cy="567720"/>
          </a:xfrm>
          <a:custGeom>
            <a:avLst/>
            <a:gdLst>
              <a:gd name="textAreaLeft" fmla="*/ 0 w 755280"/>
              <a:gd name="textAreaRight" fmla="*/ 755640 w 755280"/>
              <a:gd name="textAreaTop" fmla="*/ 0 h 567720"/>
              <a:gd name="textAreaBottom" fmla="*/ 568080 h 5677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33" y="0"/>
                  <a:pt x="43200" y="9668"/>
                  <a:pt x="43200" y="21593"/>
                </a:cubicBezTo>
                <a:lnTo>
                  <a:pt x="43200" y="21593"/>
                </a:lnTo>
                <a:cubicBezTo>
                  <a:pt x="43200" y="33519"/>
                  <a:pt x="33533" y="43200"/>
                  <a:pt x="21608" y="43200"/>
                </a:cubicBezTo>
                <a:lnTo>
                  <a:pt x="21608" y="43200"/>
                </a:lnTo>
                <a:cubicBezTo>
                  <a:pt x="9682" y="43200"/>
                  <a:pt x="0" y="33519"/>
                  <a:pt x="0" y="21593"/>
                </a:cubicBezTo>
                <a:lnTo>
                  <a:pt x="0" y="21593"/>
                </a:lnTo>
                <a:cubicBezTo>
                  <a:pt x="0" y="9668"/>
                  <a:pt x="9682" y="0"/>
                  <a:pt x="21608" y="0"/>
                </a:cubicBezTo>
                <a:close/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8" name="Shape 1140"/>
          <p:cNvSpPr/>
          <p:nvPr/>
        </p:nvSpPr>
        <p:spPr>
          <a:xfrm>
            <a:off x="1506600" y="5387040"/>
            <a:ext cx="752760" cy="565920"/>
          </a:xfrm>
          <a:custGeom>
            <a:avLst/>
            <a:gdLst>
              <a:gd name="textAreaLeft" fmla="*/ 0 w 752760"/>
              <a:gd name="textAreaRight" fmla="*/ 753120 w 752760"/>
              <a:gd name="textAreaTop" fmla="*/ 0 h 565920"/>
              <a:gd name="textAreaBottom" fmla="*/ 566280 h 5659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7" y="0"/>
                </a:moveTo>
                <a:lnTo>
                  <a:pt x="21607" y="0"/>
                </a:lnTo>
                <a:cubicBezTo>
                  <a:pt x="33536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26"/>
                  <a:pt x="33536" y="43200"/>
                  <a:pt x="21607" y="43200"/>
                </a:cubicBezTo>
                <a:lnTo>
                  <a:pt x="21607" y="43200"/>
                </a:lnTo>
                <a:cubicBezTo>
                  <a:pt x="9679" y="43200"/>
                  <a:pt x="0" y="33526"/>
                  <a:pt x="0" y="21599"/>
                </a:cubicBezTo>
                <a:lnTo>
                  <a:pt x="0" y="21599"/>
                </a:lnTo>
                <a:cubicBezTo>
                  <a:pt x="0" y="9673"/>
                  <a:pt x="9679" y="0"/>
                  <a:pt x="21607" y="0"/>
                </a:cubicBezTo>
                <a:close/>
              </a:path>
            </a:pathLst>
          </a:custGeom>
          <a:solidFill>
            <a:srgbClr val="ffffff">
              <a:alpha val="3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9" name="Shape 1141"/>
          <p:cNvSpPr/>
          <p:nvPr/>
        </p:nvSpPr>
        <p:spPr>
          <a:xfrm>
            <a:off x="2370240" y="5855040"/>
            <a:ext cx="893160" cy="671400"/>
          </a:xfrm>
          <a:custGeom>
            <a:avLst/>
            <a:gdLst>
              <a:gd name="textAreaLeft" fmla="*/ 0 w 893160"/>
              <a:gd name="textAreaRight" fmla="*/ 893520 w 893160"/>
              <a:gd name="textAreaTop" fmla="*/ 0 h 671400"/>
              <a:gd name="textAreaBottom" fmla="*/ 671760 h 671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4"/>
                  <a:pt x="43200" y="21605"/>
                </a:cubicBezTo>
                <a:lnTo>
                  <a:pt x="43200" y="21605"/>
                </a:lnTo>
                <a:cubicBezTo>
                  <a:pt x="43200" y="33535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35"/>
                  <a:pt x="0" y="21605"/>
                </a:cubicBezTo>
                <a:lnTo>
                  <a:pt x="0" y="21605"/>
                </a:lnTo>
                <a:cubicBezTo>
                  <a:pt x="0" y="9674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0" name="Shape 1142"/>
          <p:cNvSpPr/>
          <p:nvPr/>
        </p:nvSpPr>
        <p:spPr>
          <a:xfrm>
            <a:off x="2242080" y="6244560"/>
            <a:ext cx="687960" cy="517320"/>
          </a:xfrm>
          <a:custGeom>
            <a:avLst/>
            <a:gdLst>
              <a:gd name="textAreaLeft" fmla="*/ 0 w 687960"/>
              <a:gd name="textAreaRight" fmla="*/ 688320 w 687960"/>
              <a:gd name="textAreaTop" fmla="*/ 0 h 517320"/>
              <a:gd name="textAreaBottom" fmla="*/ 517680 h 517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1" y="0"/>
                </a:moveTo>
                <a:lnTo>
                  <a:pt x="21591" y="0"/>
                </a:lnTo>
                <a:cubicBezTo>
                  <a:pt x="33528" y="0"/>
                  <a:pt x="43198" y="9667"/>
                  <a:pt x="43198" y="21600"/>
                </a:cubicBezTo>
                <a:lnTo>
                  <a:pt x="43198" y="21600"/>
                </a:lnTo>
                <a:cubicBezTo>
                  <a:pt x="43198" y="33519"/>
                  <a:pt x="33528" y="43200"/>
                  <a:pt x="21591" y="43200"/>
                </a:cubicBezTo>
                <a:lnTo>
                  <a:pt x="21591" y="43200"/>
                </a:lnTo>
                <a:cubicBezTo>
                  <a:pt x="9670" y="43200"/>
                  <a:pt x="0" y="33519"/>
                  <a:pt x="0" y="21600"/>
                </a:cubicBezTo>
                <a:lnTo>
                  <a:pt x="0" y="21600"/>
                </a:lnTo>
                <a:cubicBezTo>
                  <a:pt x="0" y="9667"/>
                  <a:pt x="9670" y="0"/>
                  <a:pt x="21591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1" name="Shape 1143"/>
          <p:cNvSpPr/>
          <p:nvPr/>
        </p:nvSpPr>
        <p:spPr>
          <a:xfrm>
            <a:off x="3596760" y="5964840"/>
            <a:ext cx="726120" cy="545760"/>
          </a:xfrm>
          <a:custGeom>
            <a:avLst/>
            <a:gdLst>
              <a:gd name="textAreaLeft" fmla="*/ 0 w 726120"/>
              <a:gd name="textAreaRight" fmla="*/ 726480 w 726120"/>
              <a:gd name="textAreaTop" fmla="*/ 0 h 545760"/>
              <a:gd name="textAreaBottom" fmla="*/ 546120 h 5457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31" y="0"/>
                  <a:pt x="43200" y="9666"/>
                  <a:pt x="43200" y="21605"/>
                </a:cubicBezTo>
                <a:lnTo>
                  <a:pt x="43200" y="21605"/>
                </a:lnTo>
                <a:cubicBezTo>
                  <a:pt x="43200" y="33533"/>
                  <a:pt x="33531" y="43200"/>
                  <a:pt x="21599" y="43200"/>
                </a:cubicBezTo>
                <a:lnTo>
                  <a:pt x="21599" y="43200"/>
                </a:lnTo>
                <a:cubicBezTo>
                  <a:pt x="9666" y="43200"/>
                  <a:pt x="0" y="33533"/>
                  <a:pt x="0" y="21605"/>
                </a:cubicBezTo>
                <a:lnTo>
                  <a:pt x="0" y="21605"/>
                </a:lnTo>
                <a:cubicBezTo>
                  <a:pt x="0" y="9666"/>
                  <a:pt x="9666" y="0"/>
                  <a:pt x="21599" y="0"/>
                </a:cubicBezTo>
                <a:close/>
              </a:path>
            </a:pathLst>
          </a:custGeom>
          <a:solidFill>
            <a:srgbClr val="ffffff">
              <a:alpha val="6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2" name="Shape 1144"/>
          <p:cNvSpPr/>
          <p:nvPr/>
        </p:nvSpPr>
        <p:spPr>
          <a:xfrm>
            <a:off x="3037680" y="5578560"/>
            <a:ext cx="977400" cy="734760"/>
          </a:xfrm>
          <a:custGeom>
            <a:avLst/>
            <a:gdLst>
              <a:gd name="textAreaLeft" fmla="*/ 0 w 977400"/>
              <a:gd name="textAreaRight" fmla="*/ 977760 w 977400"/>
              <a:gd name="textAreaTop" fmla="*/ 0 h 734760"/>
              <a:gd name="textAreaBottom" fmla="*/ 735120 h 7347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6" y="0"/>
                </a:moveTo>
                <a:lnTo>
                  <a:pt x="21606" y="0"/>
                </a:lnTo>
                <a:cubicBezTo>
                  <a:pt x="33524" y="0"/>
                  <a:pt x="43200" y="9671"/>
                  <a:pt x="43200" y="21599"/>
                </a:cubicBezTo>
                <a:lnTo>
                  <a:pt x="43200" y="21599"/>
                </a:lnTo>
                <a:cubicBezTo>
                  <a:pt x="43200" y="33528"/>
                  <a:pt x="33524" y="43200"/>
                  <a:pt x="21606" y="43200"/>
                </a:cubicBezTo>
                <a:lnTo>
                  <a:pt x="21606" y="43200"/>
                </a:lnTo>
                <a:cubicBezTo>
                  <a:pt x="9674" y="43200"/>
                  <a:pt x="0" y="33528"/>
                  <a:pt x="0" y="21599"/>
                </a:cubicBezTo>
                <a:lnTo>
                  <a:pt x="0" y="21599"/>
                </a:lnTo>
                <a:cubicBezTo>
                  <a:pt x="0" y="9671"/>
                  <a:pt x="9674" y="0"/>
                  <a:pt x="21606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3" name="Shape 1147"/>
          <p:cNvSpPr/>
          <p:nvPr/>
        </p:nvSpPr>
        <p:spPr>
          <a:xfrm>
            <a:off x="2609640" y="36720"/>
            <a:ext cx="752040" cy="565560"/>
          </a:xfrm>
          <a:custGeom>
            <a:avLst/>
            <a:gdLst>
              <a:gd name="textAreaLeft" fmla="*/ 0 w 752040"/>
              <a:gd name="textAreaRight" fmla="*/ 752400 w 752040"/>
              <a:gd name="textAreaTop" fmla="*/ 0 h 565560"/>
              <a:gd name="textAreaBottom" fmla="*/ 565920 h 565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41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41" y="43200"/>
                  <a:pt x="21600" y="43200"/>
                </a:cubicBezTo>
                <a:lnTo>
                  <a:pt x="21600" y="43200"/>
                </a:lnTo>
                <a:cubicBezTo>
                  <a:pt x="9673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3" y="0"/>
                  <a:pt x="21600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4" name="Shape 1148"/>
          <p:cNvSpPr/>
          <p:nvPr/>
        </p:nvSpPr>
        <p:spPr>
          <a:xfrm>
            <a:off x="2272320" y="35640"/>
            <a:ext cx="748440" cy="562680"/>
          </a:xfrm>
          <a:custGeom>
            <a:avLst/>
            <a:gdLst>
              <a:gd name="textAreaLeft" fmla="*/ 0 w 748440"/>
              <a:gd name="textAreaRight" fmla="*/ 748800 w 748440"/>
              <a:gd name="textAreaTop" fmla="*/ 0 h 562680"/>
              <a:gd name="textAreaBottom" fmla="*/ 563040 h 5626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27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27" y="43200"/>
                  <a:pt x="21608" y="43200"/>
                </a:cubicBezTo>
                <a:lnTo>
                  <a:pt x="21608" y="43200"/>
                </a:lnTo>
                <a:cubicBezTo>
                  <a:pt x="9672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2" y="0"/>
                  <a:pt x="21608" y="0"/>
                </a:cubicBezTo>
                <a:close/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5" name="PlaceHolder 1"/>
          <p:cNvSpPr>
            <a:spLocks noGrp="1"/>
          </p:cNvSpPr>
          <p:nvPr>
            <p:ph type="body"/>
          </p:nvPr>
        </p:nvSpPr>
        <p:spPr>
          <a:xfrm>
            <a:off x="815400" y="1595520"/>
            <a:ext cx="5178600" cy="4514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text styles</a:t>
            </a:r>
            <a:endParaRPr b="0" lang="ru-RU" sz="28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28374a"/>
              </a:buClr>
              <a:buFont typeface="Arial"/>
              <a:buChar char="–"/>
            </a:pPr>
            <a:r>
              <a:rPr b="0" lang="ru-RU" sz="2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Second level</a:t>
            </a:r>
            <a:endParaRPr b="0" lang="ru-RU" sz="24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Third level</a:t>
            </a:r>
            <a:endParaRPr b="0" lang="ru-RU" sz="20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–"/>
            </a:pPr>
            <a:r>
              <a:rPr b="0" lang="ru-RU" sz="1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Fourth level</a:t>
            </a:r>
            <a:endParaRPr b="0" lang="ru-RU" sz="18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»"/>
            </a:pPr>
            <a:r>
              <a:rPr b="0" lang="ru-RU" sz="1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Fifth level</a:t>
            </a:r>
            <a:endParaRPr b="0" lang="ru-RU" sz="18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6197760" y="1595520"/>
            <a:ext cx="5178600" cy="4514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text styles</a:t>
            </a:r>
            <a:endParaRPr b="0" lang="ru-RU" sz="28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28374a"/>
              </a:buClr>
              <a:buFont typeface="Arial"/>
              <a:buChar char="–"/>
            </a:pPr>
            <a:r>
              <a:rPr b="0" lang="ru-RU" sz="2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Second level</a:t>
            </a:r>
            <a:endParaRPr b="0" lang="ru-RU" sz="24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Third level</a:t>
            </a:r>
            <a:endParaRPr b="0" lang="ru-RU" sz="20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–"/>
            </a:pPr>
            <a:r>
              <a:rPr b="0" lang="ru-RU" sz="1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Fourth level</a:t>
            </a:r>
            <a:endParaRPr b="0" lang="ru-RU" sz="18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»"/>
            </a:pPr>
            <a:r>
              <a:rPr b="0" lang="ru-RU" sz="1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Fifth level</a:t>
            </a:r>
            <a:endParaRPr b="0" lang="ru-RU" sz="18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dt" idx="16"/>
          </p:nvPr>
        </p:nvSpPr>
        <p:spPr>
          <a:xfrm>
            <a:off x="81540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ftr" idx="17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9" name="PlaceHolder 5"/>
          <p:cNvSpPr>
            <a:spLocks noGrp="1"/>
          </p:cNvSpPr>
          <p:nvPr>
            <p:ph type="sldNum" idx="18"/>
          </p:nvPr>
        </p:nvSpPr>
        <p:spPr>
          <a:xfrm>
            <a:off x="8592120" y="6356520"/>
            <a:ext cx="278388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3DB4C87-6996-4D41-9B60-0D0E67EC61A0}" type="slidenum"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0" name="PlaceHolder 6"/>
          <p:cNvSpPr>
            <a:spLocks noGrp="1"/>
          </p:cNvSpPr>
          <p:nvPr>
            <p:ph type="title"/>
          </p:nvPr>
        </p:nvSpPr>
        <p:spPr>
          <a:xfrm>
            <a:off x="787680" y="274680"/>
            <a:ext cx="1058832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1" lang="ru-RU" sz="4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title style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1100"/>
          <p:cNvSpPr/>
          <p:nvPr/>
        </p:nvSpPr>
        <p:spPr>
          <a:xfrm>
            <a:off x="3600" y="360"/>
            <a:ext cx="12184200" cy="6857280"/>
          </a:xfrm>
          <a:custGeom>
            <a:avLst/>
            <a:gdLst>
              <a:gd name="textAreaLeft" fmla="*/ 0 w 12184200"/>
              <a:gd name="textAreaRight" fmla="*/ 12184560 w 12184200"/>
              <a:gd name="textAreaTop" fmla="*/ 0 h 6857280"/>
              <a:gd name="textAreaBottom" fmla="*/ 6857640 h 6857280"/>
              <a:gd name="GluePoint1X" fmla="*/ 43174 w 43174"/>
              <a:gd name="GluePoint1Y" fmla="*/ 43200 h 43200"/>
              <a:gd name="GluePoint2X" fmla="*/ 43174 w 43174"/>
              <a:gd name="GluePoint2Y" fmla="*/ 0 h 43200"/>
              <a:gd name="GluePoint3X" fmla="*/ 0 w 43174"/>
              <a:gd name="GluePoint3Y" fmla="*/ 0 h 43200"/>
              <a:gd name="GluePoint4X" fmla="*/ 0 w 43174"/>
              <a:gd name="GluePoint4Y" fmla="*/ 43200 h 43200"/>
              <a:gd name="GluePoint5X" fmla="*/ 43174 w 43174"/>
              <a:gd name="GluePoint5Y" fmla="*/ 43200 h 43200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</a:cxnLst>
            <a:rect l="textAreaLeft" t="textAreaTop" r="textAreaRight" b="textAreaBottom"/>
            <a:pathLst>
              <a:path stroke="0" w="43174" h="43200">
                <a:moveTo>
                  <a:pt x="43174" y="43200"/>
                </a:moveTo>
                <a:lnTo>
                  <a:pt x="43174" y="0"/>
                </a:lnTo>
                <a:lnTo>
                  <a:pt x="0" y="0"/>
                </a:lnTo>
                <a:lnTo>
                  <a:pt x="0" y="43200"/>
                </a:lnTo>
                <a:lnTo>
                  <a:pt x="43174" y="432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2" name="Shape 1103"/>
          <p:cNvSpPr/>
          <p:nvPr/>
        </p:nvSpPr>
        <p:spPr>
          <a:xfrm>
            <a:off x="183240" y="101880"/>
            <a:ext cx="7789320" cy="5857560"/>
          </a:xfrm>
          <a:custGeom>
            <a:avLst/>
            <a:gdLst>
              <a:gd name="textAreaLeft" fmla="*/ 0 w 7789320"/>
              <a:gd name="textAreaRight" fmla="*/ 7789680 w 7789320"/>
              <a:gd name="textAreaTop" fmla="*/ 0 h 5857560"/>
              <a:gd name="textAreaBottom" fmla="*/ 5857920 h 5857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9"/>
                  <a:pt x="33448" y="43199"/>
                  <a:pt x="21600" y="43199"/>
                </a:cubicBezTo>
                <a:lnTo>
                  <a:pt x="21600" y="43199"/>
                </a:lnTo>
                <a:cubicBezTo>
                  <a:pt x="9749" y="43199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600" y="0"/>
                </a:cubicBezTo>
                <a:lnTo>
                  <a:pt x="21600" y="0"/>
                </a:lnTo>
                <a:cubicBezTo>
                  <a:pt x="33448" y="0"/>
                  <a:pt x="43199" y="9750"/>
                  <a:pt x="43199" y="21599"/>
                </a:cubicBezTo>
              </a:path>
            </a:pathLst>
          </a:custGeom>
          <a:solidFill>
            <a:srgbClr val="ffffff">
              <a:alpha val="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3" name="Shape 1104"/>
          <p:cNvSpPr/>
          <p:nvPr/>
        </p:nvSpPr>
        <p:spPr>
          <a:xfrm>
            <a:off x="244800" y="130320"/>
            <a:ext cx="7610040" cy="5722920"/>
          </a:xfrm>
          <a:custGeom>
            <a:avLst/>
            <a:gdLst>
              <a:gd name="textAreaLeft" fmla="*/ 0 w 7610040"/>
              <a:gd name="textAreaRight" fmla="*/ 7610400 w 7610040"/>
              <a:gd name="textAreaTop" fmla="*/ 0 h 5722920"/>
              <a:gd name="textAreaBottom" fmla="*/ 5723280 h 57229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4" name="Shape 1105"/>
          <p:cNvSpPr/>
          <p:nvPr/>
        </p:nvSpPr>
        <p:spPr>
          <a:xfrm>
            <a:off x="306360" y="159120"/>
            <a:ext cx="7431480" cy="5588640"/>
          </a:xfrm>
          <a:custGeom>
            <a:avLst/>
            <a:gdLst>
              <a:gd name="textAreaLeft" fmla="*/ 0 w 7431480"/>
              <a:gd name="textAreaRight" fmla="*/ 7431840 w 7431480"/>
              <a:gd name="textAreaTop" fmla="*/ 0 h 5588640"/>
              <a:gd name="textAreaBottom" fmla="*/ 5589000 h 55886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50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50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5" name="Shape 1106"/>
          <p:cNvSpPr/>
          <p:nvPr/>
        </p:nvSpPr>
        <p:spPr>
          <a:xfrm>
            <a:off x="367920" y="187920"/>
            <a:ext cx="7252560" cy="5454000"/>
          </a:xfrm>
          <a:custGeom>
            <a:avLst/>
            <a:gdLst>
              <a:gd name="textAreaLeft" fmla="*/ 0 w 7252560"/>
              <a:gd name="textAreaRight" fmla="*/ 7252920 w 7252560"/>
              <a:gd name="textAreaTop" fmla="*/ 0 h 5454000"/>
              <a:gd name="textAreaBottom" fmla="*/ 5454360 h 54540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7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7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6" name="Shape 1107"/>
          <p:cNvSpPr/>
          <p:nvPr/>
        </p:nvSpPr>
        <p:spPr>
          <a:xfrm>
            <a:off x="429480" y="216360"/>
            <a:ext cx="7074000" cy="5319720"/>
          </a:xfrm>
          <a:custGeom>
            <a:avLst/>
            <a:gdLst>
              <a:gd name="textAreaLeft" fmla="*/ 0 w 7074000"/>
              <a:gd name="textAreaRight" fmla="*/ 7074360 w 7074000"/>
              <a:gd name="textAreaTop" fmla="*/ 0 h 5319720"/>
              <a:gd name="textAreaBottom" fmla="*/ 5320080 h 53197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8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51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51"/>
                  <a:pt x="9751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7" name="Shape 1108"/>
          <p:cNvSpPr/>
          <p:nvPr/>
        </p:nvSpPr>
        <p:spPr>
          <a:xfrm>
            <a:off x="491400" y="245160"/>
            <a:ext cx="6894720" cy="5185080"/>
          </a:xfrm>
          <a:custGeom>
            <a:avLst/>
            <a:gdLst>
              <a:gd name="textAreaLeft" fmla="*/ 0 w 6894720"/>
              <a:gd name="textAreaRight" fmla="*/ 6895080 w 6894720"/>
              <a:gd name="textAreaTop" fmla="*/ 0 h 5185080"/>
              <a:gd name="textAreaBottom" fmla="*/ 5185440 h 51850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8" name="Shape 1109"/>
          <p:cNvSpPr/>
          <p:nvPr/>
        </p:nvSpPr>
        <p:spPr>
          <a:xfrm>
            <a:off x="552960" y="273960"/>
            <a:ext cx="6715800" cy="5050440"/>
          </a:xfrm>
          <a:custGeom>
            <a:avLst/>
            <a:gdLst>
              <a:gd name="textAreaLeft" fmla="*/ 0 w 6715800"/>
              <a:gd name="textAreaRight" fmla="*/ 6716160 w 6715800"/>
              <a:gd name="textAreaTop" fmla="*/ 0 h 5050440"/>
              <a:gd name="textAreaBottom" fmla="*/ 5050800 h 50504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49" y="43199"/>
                  <a:pt x="21600" y="43199"/>
                </a:cubicBezTo>
                <a:lnTo>
                  <a:pt x="21600" y="43199"/>
                </a:lnTo>
                <a:cubicBezTo>
                  <a:pt x="9750" y="43199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8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8"/>
                  <a:pt x="43200" y="21600"/>
                </a:cubicBezTo>
              </a:path>
            </a:pathLst>
          </a:custGeom>
          <a:solidFill>
            <a:srgbClr val="ffffff">
              <a:alpha val="1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9" name="Shape 1110"/>
          <p:cNvSpPr/>
          <p:nvPr/>
        </p:nvSpPr>
        <p:spPr>
          <a:xfrm>
            <a:off x="614520" y="302400"/>
            <a:ext cx="6536880" cy="4915800"/>
          </a:xfrm>
          <a:custGeom>
            <a:avLst/>
            <a:gdLst>
              <a:gd name="textAreaLeft" fmla="*/ 0 w 6536880"/>
              <a:gd name="textAreaRight" fmla="*/ 6537240 w 6536880"/>
              <a:gd name="textAreaTop" fmla="*/ 0 h 4915800"/>
              <a:gd name="textAreaBottom" fmla="*/ 4916160 h 49158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199" y="9751"/>
                  <a:pt x="43199" y="21600"/>
                </a:cubicBezTo>
              </a:path>
            </a:pathLst>
          </a:custGeom>
          <a:solidFill>
            <a:srgbClr val="ffffff">
              <a:alpha val="1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0" name="Shape 1111"/>
          <p:cNvSpPr/>
          <p:nvPr/>
        </p:nvSpPr>
        <p:spPr>
          <a:xfrm>
            <a:off x="676080" y="331200"/>
            <a:ext cx="6357960" cy="4781160"/>
          </a:xfrm>
          <a:custGeom>
            <a:avLst/>
            <a:gdLst>
              <a:gd name="textAreaLeft" fmla="*/ 0 w 6357960"/>
              <a:gd name="textAreaRight" fmla="*/ 6358320 w 6357960"/>
              <a:gd name="textAreaTop" fmla="*/ 0 h 4781160"/>
              <a:gd name="textAreaBottom" fmla="*/ 4781520 h 47811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199"/>
                  <a:pt x="21598" y="43199"/>
                </a:cubicBezTo>
                <a:lnTo>
                  <a:pt x="21598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8" y="0"/>
                </a:cubicBezTo>
                <a:lnTo>
                  <a:pt x="21598" y="0"/>
                </a:lnTo>
                <a:cubicBezTo>
                  <a:pt x="33449" y="0"/>
                  <a:pt x="43199" y="9750"/>
                  <a:pt x="43199" y="21600"/>
                </a:cubicBezTo>
              </a:path>
            </a:pathLst>
          </a:custGeom>
          <a:solidFill>
            <a:srgbClr val="ffffff">
              <a:alpha val="1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1" name="Shape 1112"/>
          <p:cNvSpPr/>
          <p:nvPr/>
        </p:nvSpPr>
        <p:spPr>
          <a:xfrm>
            <a:off x="737640" y="360000"/>
            <a:ext cx="6179040" cy="4646520"/>
          </a:xfrm>
          <a:custGeom>
            <a:avLst/>
            <a:gdLst>
              <a:gd name="textAreaLeft" fmla="*/ 0 w 6179040"/>
              <a:gd name="textAreaRight" fmla="*/ 6179400 w 6179040"/>
              <a:gd name="textAreaTop" fmla="*/ 0 h 4646520"/>
              <a:gd name="textAreaBottom" fmla="*/ 4646880 h 46465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199"/>
                  <a:pt x="21599" y="43199"/>
                </a:cubicBezTo>
                <a:lnTo>
                  <a:pt x="21599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2" name="Shape 1113"/>
          <p:cNvSpPr/>
          <p:nvPr/>
        </p:nvSpPr>
        <p:spPr>
          <a:xfrm>
            <a:off x="799200" y="388440"/>
            <a:ext cx="6000120" cy="4512240"/>
          </a:xfrm>
          <a:custGeom>
            <a:avLst/>
            <a:gdLst>
              <a:gd name="textAreaLeft" fmla="*/ 0 w 6000120"/>
              <a:gd name="textAreaRight" fmla="*/ 6000480 w 6000120"/>
              <a:gd name="textAreaTop" fmla="*/ 0 h 4512240"/>
              <a:gd name="textAreaBottom" fmla="*/ 4512600 h 45122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1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3" name="Shape 1114"/>
          <p:cNvSpPr/>
          <p:nvPr/>
        </p:nvSpPr>
        <p:spPr>
          <a:xfrm>
            <a:off x="860760" y="417240"/>
            <a:ext cx="5821200" cy="4377600"/>
          </a:xfrm>
          <a:custGeom>
            <a:avLst/>
            <a:gdLst>
              <a:gd name="textAreaLeft" fmla="*/ 0 w 5821200"/>
              <a:gd name="textAreaRight" fmla="*/ 5821560 w 5821200"/>
              <a:gd name="textAreaTop" fmla="*/ 0 h 4377600"/>
              <a:gd name="textAreaBottom" fmla="*/ 4377960 h 43776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1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4" name="Shape 1115"/>
          <p:cNvSpPr/>
          <p:nvPr/>
        </p:nvSpPr>
        <p:spPr>
          <a:xfrm>
            <a:off x="922680" y="446040"/>
            <a:ext cx="5642280" cy="4243320"/>
          </a:xfrm>
          <a:custGeom>
            <a:avLst/>
            <a:gdLst>
              <a:gd name="textAreaLeft" fmla="*/ 0 w 5642280"/>
              <a:gd name="textAreaRight" fmla="*/ 5642640 w 5642280"/>
              <a:gd name="textAreaTop" fmla="*/ 0 h 4243320"/>
              <a:gd name="textAreaBottom" fmla="*/ 4243680 h 4243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48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8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5" name="Shape 1116"/>
          <p:cNvSpPr/>
          <p:nvPr/>
        </p:nvSpPr>
        <p:spPr>
          <a:xfrm>
            <a:off x="984240" y="474480"/>
            <a:ext cx="5463360" cy="4108680"/>
          </a:xfrm>
          <a:custGeom>
            <a:avLst/>
            <a:gdLst>
              <a:gd name="textAreaLeft" fmla="*/ 0 w 5463360"/>
              <a:gd name="textAreaRight" fmla="*/ 5463720 w 5463360"/>
              <a:gd name="textAreaTop" fmla="*/ 0 h 4108680"/>
              <a:gd name="textAreaBottom" fmla="*/ 4109040 h 41086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8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199" y="9749"/>
                  <a:pt x="43199" y="21599"/>
                </a:cubicBezTo>
              </a:path>
            </a:pathLst>
          </a:custGeom>
          <a:solidFill>
            <a:srgbClr val="ffffff">
              <a:alpha val="2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6" name="Shape 1117"/>
          <p:cNvSpPr/>
          <p:nvPr/>
        </p:nvSpPr>
        <p:spPr>
          <a:xfrm>
            <a:off x="1045800" y="503280"/>
            <a:ext cx="5284440" cy="3974040"/>
          </a:xfrm>
          <a:custGeom>
            <a:avLst/>
            <a:gdLst>
              <a:gd name="textAreaLeft" fmla="*/ 0 w 5284440"/>
              <a:gd name="textAreaRight" fmla="*/ 5284800 w 5284440"/>
              <a:gd name="textAreaTop" fmla="*/ 0 h 3974040"/>
              <a:gd name="textAreaBottom" fmla="*/ 3974400 h 39740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50" y="43200"/>
                  <a:pt x="21599" y="43200"/>
                </a:cubicBezTo>
                <a:lnTo>
                  <a:pt x="21599" y="43200"/>
                </a:lnTo>
                <a:cubicBezTo>
                  <a:pt x="9751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51" y="0"/>
                  <a:pt x="21599" y="0"/>
                </a:cubicBezTo>
                <a:lnTo>
                  <a:pt x="21599" y="0"/>
                </a:lnTo>
                <a:cubicBezTo>
                  <a:pt x="33450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7" name="Shape 1118"/>
          <p:cNvSpPr/>
          <p:nvPr/>
        </p:nvSpPr>
        <p:spPr>
          <a:xfrm>
            <a:off x="1107360" y="532080"/>
            <a:ext cx="5105520" cy="3839400"/>
          </a:xfrm>
          <a:custGeom>
            <a:avLst/>
            <a:gdLst>
              <a:gd name="textAreaLeft" fmla="*/ 0 w 5105520"/>
              <a:gd name="textAreaRight" fmla="*/ 5105880 w 5105520"/>
              <a:gd name="textAreaTop" fmla="*/ 0 h 3839400"/>
              <a:gd name="textAreaBottom" fmla="*/ 3839760 h 3839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8" name="Shape 1119"/>
          <p:cNvSpPr/>
          <p:nvPr/>
        </p:nvSpPr>
        <p:spPr>
          <a:xfrm>
            <a:off x="1168920" y="560520"/>
            <a:ext cx="4926600" cy="3704760"/>
          </a:xfrm>
          <a:custGeom>
            <a:avLst/>
            <a:gdLst>
              <a:gd name="textAreaLeft" fmla="*/ 0 w 4926600"/>
              <a:gd name="textAreaRight" fmla="*/ 4926960 w 4926600"/>
              <a:gd name="textAreaTop" fmla="*/ 0 h 3704760"/>
              <a:gd name="textAreaBottom" fmla="*/ 3705120 h 37047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9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600"/>
                </a:cubicBezTo>
              </a:path>
            </a:pathLst>
          </a:custGeom>
          <a:solidFill>
            <a:srgbClr val="ffffff">
              <a:alpha val="2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9" name="Shape 1120"/>
          <p:cNvSpPr/>
          <p:nvPr/>
        </p:nvSpPr>
        <p:spPr>
          <a:xfrm>
            <a:off x="2023200" y="5083200"/>
            <a:ext cx="1181520" cy="888480"/>
          </a:xfrm>
          <a:custGeom>
            <a:avLst/>
            <a:gdLst>
              <a:gd name="textAreaLeft" fmla="*/ 0 w 1181520"/>
              <a:gd name="textAreaRight" fmla="*/ 1181880 w 1181520"/>
              <a:gd name="textAreaTop" fmla="*/ 0 h 888480"/>
              <a:gd name="textAreaBottom" fmla="*/ 888840 h 8884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4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33"/>
                  <a:pt x="33534" y="43200"/>
                  <a:pt x="21600" y="43200"/>
                </a:cubicBezTo>
                <a:lnTo>
                  <a:pt x="21600" y="43200"/>
                </a:lnTo>
                <a:cubicBezTo>
                  <a:pt x="9665" y="43200"/>
                  <a:pt x="0" y="33533"/>
                  <a:pt x="0" y="21599"/>
                </a:cubicBezTo>
                <a:lnTo>
                  <a:pt x="0" y="21599"/>
                </a:lnTo>
                <a:cubicBezTo>
                  <a:pt x="0" y="9673"/>
                  <a:pt x="9665" y="0"/>
                  <a:pt x="21600" y="0"/>
                </a:cubicBezTo>
                <a:close/>
              </a:path>
            </a:pathLst>
          </a:custGeom>
          <a:solidFill>
            <a:srgbClr val="ffffff">
              <a:alpha val="1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0" name="Shape 1121"/>
          <p:cNvSpPr/>
          <p:nvPr/>
        </p:nvSpPr>
        <p:spPr>
          <a:xfrm>
            <a:off x="2850840" y="4515840"/>
            <a:ext cx="1868760" cy="1405440"/>
          </a:xfrm>
          <a:custGeom>
            <a:avLst/>
            <a:gdLst>
              <a:gd name="textAreaLeft" fmla="*/ 0 w 1868760"/>
              <a:gd name="textAreaRight" fmla="*/ 1869120 w 1868760"/>
              <a:gd name="textAreaTop" fmla="*/ 0 h 1405440"/>
              <a:gd name="textAreaBottom" fmla="*/ 1405800 h 14054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6" y="0"/>
                </a:moveTo>
                <a:lnTo>
                  <a:pt x="21596" y="0"/>
                </a:lnTo>
                <a:cubicBezTo>
                  <a:pt x="33526" y="0"/>
                  <a:pt x="43200" y="9669"/>
                  <a:pt x="43200" y="21601"/>
                </a:cubicBezTo>
                <a:lnTo>
                  <a:pt x="43200" y="21601"/>
                </a:lnTo>
                <a:cubicBezTo>
                  <a:pt x="43200" y="33530"/>
                  <a:pt x="33526" y="43200"/>
                  <a:pt x="21596" y="43200"/>
                </a:cubicBezTo>
                <a:lnTo>
                  <a:pt x="21596" y="43200"/>
                </a:lnTo>
                <a:cubicBezTo>
                  <a:pt x="9673" y="43200"/>
                  <a:pt x="0" y="33530"/>
                  <a:pt x="0" y="21601"/>
                </a:cubicBezTo>
                <a:lnTo>
                  <a:pt x="0" y="21601"/>
                </a:lnTo>
                <a:cubicBezTo>
                  <a:pt x="0" y="9669"/>
                  <a:pt x="9673" y="0"/>
                  <a:pt x="21596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1" name="Shape 1124"/>
          <p:cNvSpPr/>
          <p:nvPr/>
        </p:nvSpPr>
        <p:spPr>
          <a:xfrm>
            <a:off x="3037680" y="4457880"/>
            <a:ext cx="835560" cy="628560"/>
          </a:xfrm>
          <a:custGeom>
            <a:avLst/>
            <a:gdLst>
              <a:gd name="textAreaLeft" fmla="*/ 0 w 835560"/>
              <a:gd name="textAreaRight" fmla="*/ 835920 w 835560"/>
              <a:gd name="textAreaTop" fmla="*/ 0 h 628560"/>
              <a:gd name="textAreaBottom" fmla="*/ 628920 h 628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0" y="0"/>
                  <a:pt x="43200" y="9672"/>
                  <a:pt x="43200" y="21604"/>
                </a:cubicBezTo>
                <a:lnTo>
                  <a:pt x="43200" y="21604"/>
                </a:lnTo>
                <a:cubicBezTo>
                  <a:pt x="43200" y="33525"/>
                  <a:pt x="33530" y="43200"/>
                  <a:pt x="21600" y="43200"/>
                </a:cubicBezTo>
                <a:lnTo>
                  <a:pt x="21600" y="43200"/>
                </a:lnTo>
                <a:cubicBezTo>
                  <a:pt x="9669" y="43200"/>
                  <a:pt x="0" y="33525"/>
                  <a:pt x="0" y="21604"/>
                </a:cubicBezTo>
                <a:lnTo>
                  <a:pt x="0" y="21604"/>
                </a:lnTo>
                <a:cubicBezTo>
                  <a:pt x="0" y="9672"/>
                  <a:pt x="9669" y="0"/>
                  <a:pt x="21600" y="0"/>
                </a:cubicBezTo>
                <a:close/>
              </a:path>
            </a:pathLst>
          </a:custGeom>
          <a:solidFill>
            <a:srgbClr val="ffffff">
              <a:alpha val="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2" name="Shape 1125"/>
          <p:cNvSpPr/>
          <p:nvPr/>
        </p:nvSpPr>
        <p:spPr>
          <a:xfrm>
            <a:off x="1015920" y="4613040"/>
            <a:ext cx="685440" cy="515160"/>
          </a:xfrm>
          <a:custGeom>
            <a:avLst/>
            <a:gdLst>
              <a:gd name="textAreaLeft" fmla="*/ 0 w 685440"/>
              <a:gd name="textAreaRight" fmla="*/ 685800 w 685440"/>
              <a:gd name="textAreaTop" fmla="*/ 0 h 515160"/>
              <a:gd name="textAreaBottom" fmla="*/ 515520 h 5151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27" y="0"/>
                  <a:pt x="43200" y="9668"/>
                  <a:pt x="43200" y="21599"/>
                </a:cubicBezTo>
                <a:lnTo>
                  <a:pt x="43200" y="21599"/>
                </a:lnTo>
                <a:cubicBezTo>
                  <a:pt x="43200" y="33530"/>
                  <a:pt x="33527" y="43200"/>
                  <a:pt x="21599" y="43200"/>
                </a:cubicBezTo>
                <a:lnTo>
                  <a:pt x="21599" y="43200"/>
                </a:lnTo>
                <a:cubicBezTo>
                  <a:pt x="9671" y="43200"/>
                  <a:pt x="0" y="33530"/>
                  <a:pt x="0" y="21599"/>
                </a:cubicBezTo>
                <a:lnTo>
                  <a:pt x="0" y="21599"/>
                </a:lnTo>
                <a:cubicBezTo>
                  <a:pt x="0" y="9668"/>
                  <a:pt x="9671" y="0"/>
                  <a:pt x="21599" y="0"/>
                </a:cubicBezTo>
                <a:close/>
              </a:path>
            </a:pathLst>
          </a:custGeom>
          <a:solidFill>
            <a:srgbClr val="ffffff">
              <a:alpha val="4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3" name="Shape 1138"/>
          <p:cNvSpPr/>
          <p:nvPr/>
        </p:nvSpPr>
        <p:spPr>
          <a:xfrm>
            <a:off x="2311560" y="4372920"/>
            <a:ext cx="795960" cy="598680"/>
          </a:xfrm>
          <a:custGeom>
            <a:avLst/>
            <a:gdLst>
              <a:gd name="textAreaLeft" fmla="*/ 0 w 795960"/>
              <a:gd name="textAreaRight" fmla="*/ 796320 w 795960"/>
              <a:gd name="textAreaTop" fmla="*/ 0 h 598680"/>
              <a:gd name="textAreaBottom" fmla="*/ 599040 h 5986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5"/>
                  <a:pt x="43200" y="21594"/>
                </a:cubicBezTo>
                <a:lnTo>
                  <a:pt x="43200" y="21594"/>
                </a:lnTo>
                <a:cubicBezTo>
                  <a:pt x="43200" y="33524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24"/>
                  <a:pt x="0" y="21594"/>
                </a:cubicBezTo>
                <a:lnTo>
                  <a:pt x="0" y="21594"/>
                </a:lnTo>
                <a:cubicBezTo>
                  <a:pt x="0" y="9675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4" name="Shape 1139"/>
          <p:cNvSpPr/>
          <p:nvPr/>
        </p:nvSpPr>
        <p:spPr>
          <a:xfrm>
            <a:off x="1648440" y="4728960"/>
            <a:ext cx="755280" cy="567720"/>
          </a:xfrm>
          <a:custGeom>
            <a:avLst/>
            <a:gdLst>
              <a:gd name="textAreaLeft" fmla="*/ 0 w 755280"/>
              <a:gd name="textAreaRight" fmla="*/ 755640 w 755280"/>
              <a:gd name="textAreaTop" fmla="*/ 0 h 567720"/>
              <a:gd name="textAreaBottom" fmla="*/ 568080 h 5677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33" y="0"/>
                  <a:pt x="43200" y="9668"/>
                  <a:pt x="43200" y="21593"/>
                </a:cubicBezTo>
                <a:lnTo>
                  <a:pt x="43200" y="21593"/>
                </a:lnTo>
                <a:cubicBezTo>
                  <a:pt x="43200" y="33519"/>
                  <a:pt x="33533" y="43200"/>
                  <a:pt x="21608" y="43200"/>
                </a:cubicBezTo>
                <a:lnTo>
                  <a:pt x="21608" y="43200"/>
                </a:lnTo>
                <a:cubicBezTo>
                  <a:pt x="9682" y="43200"/>
                  <a:pt x="0" y="33519"/>
                  <a:pt x="0" y="21593"/>
                </a:cubicBezTo>
                <a:lnTo>
                  <a:pt x="0" y="21593"/>
                </a:lnTo>
                <a:cubicBezTo>
                  <a:pt x="0" y="9668"/>
                  <a:pt x="9682" y="0"/>
                  <a:pt x="21608" y="0"/>
                </a:cubicBezTo>
                <a:close/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5" name="Shape 1140"/>
          <p:cNvSpPr/>
          <p:nvPr/>
        </p:nvSpPr>
        <p:spPr>
          <a:xfrm>
            <a:off x="1506600" y="5387040"/>
            <a:ext cx="752760" cy="565920"/>
          </a:xfrm>
          <a:custGeom>
            <a:avLst/>
            <a:gdLst>
              <a:gd name="textAreaLeft" fmla="*/ 0 w 752760"/>
              <a:gd name="textAreaRight" fmla="*/ 753120 w 752760"/>
              <a:gd name="textAreaTop" fmla="*/ 0 h 565920"/>
              <a:gd name="textAreaBottom" fmla="*/ 566280 h 5659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7" y="0"/>
                </a:moveTo>
                <a:lnTo>
                  <a:pt x="21607" y="0"/>
                </a:lnTo>
                <a:cubicBezTo>
                  <a:pt x="33536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26"/>
                  <a:pt x="33536" y="43200"/>
                  <a:pt x="21607" y="43200"/>
                </a:cubicBezTo>
                <a:lnTo>
                  <a:pt x="21607" y="43200"/>
                </a:lnTo>
                <a:cubicBezTo>
                  <a:pt x="9679" y="43200"/>
                  <a:pt x="0" y="33526"/>
                  <a:pt x="0" y="21599"/>
                </a:cubicBezTo>
                <a:lnTo>
                  <a:pt x="0" y="21599"/>
                </a:lnTo>
                <a:cubicBezTo>
                  <a:pt x="0" y="9673"/>
                  <a:pt x="9679" y="0"/>
                  <a:pt x="21607" y="0"/>
                </a:cubicBezTo>
                <a:close/>
              </a:path>
            </a:pathLst>
          </a:custGeom>
          <a:solidFill>
            <a:srgbClr val="ffffff">
              <a:alpha val="3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6" name="Shape 1141"/>
          <p:cNvSpPr/>
          <p:nvPr/>
        </p:nvSpPr>
        <p:spPr>
          <a:xfrm>
            <a:off x="2370240" y="5855040"/>
            <a:ext cx="893160" cy="671400"/>
          </a:xfrm>
          <a:custGeom>
            <a:avLst/>
            <a:gdLst>
              <a:gd name="textAreaLeft" fmla="*/ 0 w 893160"/>
              <a:gd name="textAreaRight" fmla="*/ 893520 w 893160"/>
              <a:gd name="textAreaTop" fmla="*/ 0 h 671400"/>
              <a:gd name="textAreaBottom" fmla="*/ 671760 h 671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4"/>
                  <a:pt x="43200" y="21605"/>
                </a:cubicBezTo>
                <a:lnTo>
                  <a:pt x="43200" y="21605"/>
                </a:lnTo>
                <a:cubicBezTo>
                  <a:pt x="43200" y="33535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35"/>
                  <a:pt x="0" y="21605"/>
                </a:cubicBezTo>
                <a:lnTo>
                  <a:pt x="0" y="21605"/>
                </a:lnTo>
                <a:cubicBezTo>
                  <a:pt x="0" y="9674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7" name="Shape 1142"/>
          <p:cNvSpPr/>
          <p:nvPr/>
        </p:nvSpPr>
        <p:spPr>
          <a:xfrm>
            <a:off x="2242080" y="6244560"/>
            <a:ext cx="687960" cy="517320"/>
          </a:xfrm>
          <a:custGeom>
            <a:avLst/>
            <a:gdLst>
              <a:gd name="textAreaLeft" fmla="*/ 0 w 687960"/>
              <a:gd name="textAreaRight" fmla="*/ 688320 w 687960"/>
              <a:gd name="textAreaTop" fmla="*/ 0 h 517320"/>
              <a:gd name="textAreaBottom" fmla="*/ 517680 h 517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1" y="0"/>
                </a:moveTo>
                <a:lnTo>
                  <a:pt x="21591" y="0"/>
                </a:lnTo>
                <a:cubicBezTo>
                  <a:pt x="33528" y="0"/>
                  <a:pt x="43198" y="9667"/>
                  <a:pt x="43198" y="21600"/>
                </a:cubicBezTo>
                <a:lnTo>
                  <a:pt x="43198" y="21600"/>
                </a:lnTo>
                <a:cubicBezTo>
                  <a:pt x="43198" y="33519"/>
                  <a:pt x="33528" y="43200"/>
                  <a:pt x="21591" y="43200"/>
                </a:cubicBezTo>
                <a:lnTo>
                  <a:pt x="21591" y="43200"/>
                </a:lnTo>
                <a:cubicBezTo>
                  <a:pt x="9670" y="43200"/>
                  <a:pt x="0" y="33519"/>
                  <a:pt x="0" y="21600"/>
                </a:cubicBezTo>
                <a:lnTo>
                  <a:pt x="0" y="21600"/>
                </a:lnTo>
                <a:cubicBezTo>
                  <a:pt x="0" y="9667"/>
                  <a:pt x="9670" y="0"/>
                  <a:pt x="21591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8" name="Shape 1143"/>
          <p:cNvSpPr/>
          <p:nvPr/>
        </p:nvSpPr>
        <p:spPr>
          <a:xfrm>
            <a:off x="3596760" y="5964840"/>
            <a:ext cx="726120" cy="545760"/>
          </a:xfrm>
          <a:custGeom>
            <a:avLst/>
            <a:gdLst>
              <a:gd name="textAreaLeft" fmla="*/ 0 w 726120"/>
              <a:gd name="textAreaRight" fmla="*/ 726480 w 726120"/>
              <a:gd name="textAreaTop" fmla="*/ 0 h 545760"/>
              <a:gd name="textAreaBottom" fmla="*/ 546120 h 5457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31" y="0"/>
                  <a:pt x="43200" y="9666"/>
                  <a:pt x="43200" y="21605"/>
                </a:cubicBezTo>
                <a:lnTo>
                  <a:pt x="43200" y="21605"/>
                </a:lnTo>
                <a:cubicBezTo>
                  <a:pt x="43200" y="33533"/>
                  <a:pt x="33531" y="43200"/>
                  <a:pt x="21599" y="43200"/>
                </a:cubicBezTo>
                <a:lnTo>
                  <a:pt x="21599" y="43200"/>
                </a:lnTo>
                <a:cubicBezTo>
                  <a:pt x="9666" y="43200"/>
                  <a:pt x="0" y="33533"/>
                  <a:pt x="0" y="21605"/>
                </a:cubicBezTo>
                <a:lnTo>
                  <a:pt x="0" y="21605"/>
                </a:lnTo>
                <a:cubicBezTo>
                  <a:pt x="0" y="9666"/>
                  <a:pt x="9666" y="0"/>
                  <a:pt x="21599" y="0"/>
                </a:cubicBezTo>
                <a:close/>
              </a:path>
            </a:pathLst>
          </a:custGeom>
          <a:solidFill>
            <a:srgbClr val="ffffff">
              <a:alpha val="6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9" name="Shape 1144"/>
          <p:cNvSpPr/>
          <p:nvPr/>
        </p:nvSpPr>
        <p:spPr>
          <a:xfrm>
            <a:off x="3037680" y="5578560"/>
            <a:ext cx="977400" cy="734760"/>
          </a:xfrm>
          <a:custGeom>
            <a:avLst/>
            <a:gdLst>
              <a:gd name="textAreaLeft" fmla="*/ 0 w 977400"/>
              <a:gd name="textAreaRight" fmla="*/ 977760 w 977400"/>
              <a:gd name="textAreaTop" fmla="*/ 0 h 734760"/>
              <a:gd name="textAreaBottom" fmla="*/ 735120 h 7347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6" y="0"/>
                </a:moveTo>
                <a:lnTo>
                  <a:pt x="21606" y="0"/>
                </a:lnTo>
                <a:cubicBezTo>
                  <a:pt x="33524" y="0"/>
                  <a:pt x="43200" y="9671"/>
                  <a:pt x="43200" y="21599"/>
                </a:cubicBezTo>
                <a:lnTo>
                  <a:pt x="43200" y="21599"/>
                </a:lnTo>
                <a:cubicBezTo>
                  <a:pt x="43200" y="33528"/>
                  <a:pt x="33524" y="43200"/>
                  <a:pt x="21606" y="43200"/>
                </a:cubicBezTo>
                <a:lnTo>
                  <a:pt x="21606" y="43200"/>
                </a:lnTo>
                <a:cubicBezTo>
                  <a:pt x="9674" y="43200"/>
                  <a:pt x="0" y="33528"/>
                  <a:pt x="0" y="21599"/>
                </a:cubicBezTo>
                <a:lnTo>
                  <a:pt x="0" y="21599"/>
                </a:lnTo>
                <a:cubicBezTo>
                  <a:pt x="0" y="9671"/>
                  <a:pt x="9674" y="0"/>
                  <a:pt x="21606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0" name="Shape 1147"/>
          <p:cNvSpPr/>
          <p:nvPr/>
        </p:nvSpPr>
        <p:spPr>
          <a:xfrm>
            <a:off x="2609640" y="36720"/>
            <a:ext cx="752040" cy="565560"/>
          </a:xfrm>
          <a:custGeom>
            <a:avLst/>
            <a:gdLst>
              <a:gd name="textAreaLeft" fmla="*/ 0 w 752040"/>
              <a:gd name="textAreaRight" fmla="*/ 752400 w 752040"/>
              <a:gd name="textAreaTop" fmla="*/ 0 h 565560"/>
              <a:gd name="textAreaBottom" fmla="*/ 565920 h 565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41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41" y="43200"/>
                  <a:pt x="21600" y="43200"/>
                </a:cubicBezTo>
                <a:lnTo>
                  <a:pt x="21600" y="43200"/>
                </a:lnTo>
                <a:cubicBezTo>
                  <a:pt x="9673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3" y="0"/>
                  <a:pt x="21600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1" name="Shape 1148"/>
          <p:cNvSpPr/>
          <p:nvPr/>
        </p:nvSpPr>
        <p:spPr>
          <a:xfrm>
            <a:off x="2272320" y="35640"/>
            <a:ext cx="748440" cy="562680"/>
          </a:xfrm>
          <a:custGeom>
            <a:avLst/>
            <a:gdLst>
              <a:gd name="textAreaLeft" fmla="*/ 0 w 748440"/>
              <a:gd name="textAreaRight" fmla="*/ 748800 w 748440"/>
              <a:gd name="textAreaTop" fmla="*/ 0 h 562680"/>
              <a:gd name="textAreaBottom" fmla="*/ 563040 h 5626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27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27" y="43200"/>
                  <a:pt x="21608" y="43200"/>
                </a:cubicBezTo>
                <a:lnTo>
                  <a:pt x="21608" y="43200"/>
                </a:lnTo>
                <a:cubicBezTo>
                  <a:pt x="9672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2" y="0"/>
                  <a:pt x="21608" y="0"/>
                </a:cubicBezTo>
                <a:close/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2" name="PlaceHolder 1"/>
          <p:cNvSpPr>
            <a:spLocks noGrp="1"/>
          </p:cNvSpPr>
          <p:nvPr>
            <p:ph type="body"/>
          </p:nvPr>
        </p:nvSpPr>
        <p:spPr>
          <a:xfrm>
            <a:off x="815400" y="1535040"/>
            <a:ext cx="518076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text styles</a:t>
            </a:r>
            <a:endParaRPr b="0" lang="ru-RU" sz="24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815400" y="2174760"/>
            <a:ext cx="518076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text styles</a:t>
            </a:r>
            <a:endParaRPr b="0" lang="ru-RU" sz="24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28374a"/>
              </a:buClr>
              <a:buFont typeface="Arial"/>
              <a:buChar char="–"/>
            </a:pPr>
            <a:r>
              <a:rPr b="0" lang="ru-RU" sz="20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Second level</a:t>
            </a:r>
            <a:endParaRPr b="0" lang="ru-RU" sz="20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Third level</a:t>
            </a:r>
            <a:endParaRPr b="0" lang="ru-RU" sz="18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–"/>
            </a:pPr>
            <a:r>
              <a:rPr b="0" lang="ru-RU" sz="16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Fourth level</a:t>
            </a:r>
            <a:endParaRPr b="0" lang="ru-RU" sz="16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»"/>
            </a:pPr>
            <a:r>
              <a:rPr b="0" lang="ru-RU" sz="16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Fifth level</a:t>
            </a:r>
            <a:endParaRPr b="0" lang="ru-RU" sz="16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6193440" y="1535040"/>
            <a:ext cx="518292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text styles</a:t>
            </a:r>
            <a:endParaRPr b="0" lang="ru-RU" sz="24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</p:txBody>
      </p:sp>
      <p:sp>
        <p:nvSpPr>
          <p:cNvPr id="255" name="PlaceHolder 4"/>
          <p:cNvSpPr>
            <a:spLocks noGrp="1"/>
          </p:cNvSpPr>
          <p:nvPr>
            <p:ph type="body"/>
          </p:nvPr>
        </p:nvSpPr>
        <p:spPr>
          <a:xfrm>
            <a:off x="6193440" y="2174760"/>
            <a:ext cx="518292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text styles</a:t>
            </a:r>
            <a:endParaRPr b="0" lang="ru-RU" sz="24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28374a"/>
              </a:buClr>
              <a:buFont typeface="Arial"/>
              <a:buChar char="–"/>
            </a:pPr>
            <a:r>
              <a:rPr b="0" lang="ru-RU" sz="20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Second level</a:t>
            </a:r>
            <a:endParaRPr b="0" lang="ru-RU" sz="20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Third level</a:t>
            </a:r>
            <a:endParaRPr b="0" lang="ru-RU" sz="18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–"/>
            </a:pPr>
            <a:r>
              <a:rPr b="0" lang="ru-RU" sz="16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Fourth level</a:t>
            </a:r>
            <a:endParaRPr b="0" lang="ru-RU" sz="16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»"/>
            </a:pPr>
            <a:r>
              <a:rPr b="0" lang="ru-RU" sz="16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Fifth level</a:t>
            </a:r>
            <a:endParaRPr b="0" lang="ru-RU" sz="16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</p:txBody>
      </p:sp>
      <p:sp>
        <p:nvSpPr>
          <p:cNvPr id="256" name="PlaceHolder 5"/>
          <p:cNvSpPr>
            <a:spLocks noGrp="1"/>
          </p:cNvSpPr>
          <p:nvPr>
            <p:ph type="dt" idx="19"/>
          </p:nvPr>
        </p:nvSpPr>
        <p:spPr>
          <a:xfrm>
            <a:off x="81540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7" name="PlaceHolder 6"/>
          <p:cNvSpPr>
            <a:spLocks noGrp="1"/>
          </p:cNvSpPr>
          <p:nvPr>
            <p:ph type="ftr" idx="20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8" name="PlaceHolder 7"/>
          <p:cNvSpPr>
            <a:spLocks noGrp="1"/>
          </p:cNvSpPr>
          <p:nvPr>
            <p:ph type="sldNum" idx="21"/>
          </p:nvPr>
        </p:nvSpPr>
        <p:spPr>
          <a:xfrm>
            <a:off x="8592120" y="6356520"/>
            <a:ext cx="278388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C02E8BD-3D62-4BDA-86E3-2CDDC1BB3FF0}" type="slidenum"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9" name="PlaceHolder 8"/>
          <p:cNvSpPr>
            <a:spLocks noGrp="1"/>
          </p:cNvSpPr>
          <p:nvPr>
            <p:ph type="title"/>
          </p:nvPr>
        </p:nvSpPr>
        <p:spPr>
          <a:xfrm>
            <a:off x="787680" y="274680"/>
            <a:ext cx="1058832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1" lang="ru-RU" sz="4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title style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1100"/>
          <p:cNvSpPr/>
          <p:nvPr/>
        </p:nvSpPr>
        <p:spPr>
          <a:xfrm>
            <a:off x="3600" y="360"/>
            <a:ext cx="12184200" cy="6857280"/>
          </a:xfrm>
          <a:custGeom>
            <a:avLst/>
            <a:gdLst>
              <a:gd name="textAreaLeft" fmla="*/ 0 w 12184200"/>
              <a:gd name="textAreaRight" fmla="*/ 12184560 w 12184200"/>
              <a:gd name="textAreaTop" fmla="*/ 0 h 6857280"/>
              <a:gd name="textAreaBottom" fmla="*/ 6857640 h 6857280"/>
              <a:gd name="GluePoint1X" fmla="*/ 43174 w 43174"/>
              <a:gd name="GluePoint1Y" fmla="*/ 43200 h 43200"/>
              <a:gd name="GluePoint2X" fmla="*/ 43174 w 43174"/>
              <a:gd name="GluePoint2Y" fmla="*/ 0 h 43200"/>
              <a:gd name="GluePoint3X" fmla="*/ 0 w 43174"/>
              <a:gd name="GluePoint3Y" fmla="*/ 0 h 43200"/>
              <a:gd name="GluePoint4X" fmla="*/ 0 w 43174"/>
              <a:gd name="GluePoint4Y" fmla="*/ 43200 h 43200"/>
              <a:gd name="GluePoint5X" fmla="*/ 43174 w 43174"/>
              <a:gd name="GluePoint5Y" fmla="*/ 43200 h 43200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</a:cxnLst>
            <a:rect l="textAreaLeft" t="textAreaTop" r="textAreaRight" b="textAreaBottom"/>
            <a:pathLst>
              <a:path stroke="0" w="43174" h="43200">
                <a:moveTo>
                  <a:pt x="43174" y="43200"/>
                </a:moveTo>
                <a:lnTo>
                  <a:pt x="43174" y="0"/>
                </a:lnTo>
                <a:lnTo>
                  <a:pt x="0" y="0"/>
                </a:lnTo>
                <a:lnTo>
                  <a:pt x="0" y="43200"/>
                </a:lnTo>
                <a:lnTo>
                  <a:pt x="43174" y="432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1" name="Shape 1103"/>
          <p:cNvSpPr/>
          <p:nvPr/>
        </p:nvSpPr>
        <p:spPr>
          <a:xfrm>
            <a:off x="183240" y="101880"/>
            <a:ext cx="7789320" cy="5857560"/>
          </a:xfrm>
          <a:custGeom>
            <a:avLst/>
            <a:gdLst>
              <a:gd name="textAreaLeft" fmla="*/ 0 w 7789320"/>
              <a:gd name="textAreaRight" fmla="*/ 7789680 w 7789320"/>
              <a:gd name="textAreaTop" fmla="*/ 0 h 5857560"/>
              <a:gd name="textAreaBottom" fmla="*/ 5857920 h 5857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9"/>
                  <a:pt x="33448" y="43199"/>
                  <a:pt x="21600" y="43199"/>
                </a:cubicBezTo>
                <a:lnTo>
                  <a:pt x="21600" y="43199"/>
                </a:lnTo>
                <a:cubicBezTo>
                  <a:pt x="9749" y="43199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600" y="0"/>
                </a:cubicBezTo>
                <a:lnTo>
                  <a:pt x="21600" y="0"/>
                </a:lnTo>
                <a:cubicBezTo>
                  <a:pt x="33448" y="0"/>
                  <a:pt x="43199" y="9750"/>
                  <a:pt x="43199" y="21599"/>
                </a:cubicBezTo>
              </a:path>
            </a:pathLst>
          </a:custGeom>
          <a:solidFill>
            <a:srgbClr val="ffffff">
              <a:alpha val="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2" name="Shape 1104"/>
          <p:cNvSpPr/>
          <p:nvPr/>
        </p:nvSpPr>
        <p:spPr>
          <a:xfrm>
            <a:off x="244800" y="130320"/>
            <a:ext cx="7610040" cy="5722920"/>
          </a:xfrm>
          <a:custGeom>
            <a:avLst/>
            <a:gdLst>
              <a:gd name="textAreaLeft" fmla="*/ 0 w 7610040"/>
              <a:gd name="textAreaRight" fmla="*/ 7610400 w 7610040"/>
              <a:gd name="textAreaTop" fmla="*/ 0 h 5722920"/>
              <a:gd name="textAreaBottom" fmla="*/ 5723280 h 57229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3" name="Shape 1105"/>
          <p:cNvSpPr/>
          <p:nvPr/>
        </p:nvSpPr>
        <p:spPr>
          <a:xfrm>
            <a:off x="306360" y="159120"/>
            <a:ext cx="7431480" cy="5588640"/>
          </a:xfrm>
          <a:custGeom>
            <a:avLst/>
            <a:gdLst>
              <a:gd name="textAreaLeft" fmla="*/ 0 w 7431480"/>
              <a:gd name="textAreaRight" fmla="*/ 7431840 w 7431480"/>
              <a:gd name="textAreaTop" fmla="*/ 0 h 5588640"/>
              <a:gd name="textAreaBottom" fmla="*/ 5589000 h 55886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50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50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4" name="Shape 1106"/>
          <p:cNvSpPr/>
          <p:nvPr/>
        </p:nvSpPr>
        <p:spPr>
          <a:xfrm>
            <a:off x="367920" y="187920"/>
            <a:ext cx="7252560" cy="5454000"/>
          </a:xfrm>
          <a:custGeom>
            <a:avLst/>
            <a:gdLst>
              <a:gd name="textAreaLeft" fmla="*/ 0 w 7252560"/>
              <a:gd name="textAreaRight" fmla="*/ 7252920 w 7252560"/>
              <a:gd name="textAreaTop" fmla="*/ 0 h 5454000"/>
              <a:gd name="textAreaBottom" fmla="*/ 5454360 h 54540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7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7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5" name="Shape 1107"/>
          <p:cNvSpPr/>
          <p:nvPr/>
        </p:nvSpPr>
        <p:spPr>
          <a:xfrm>
            <a:off x="429480" y="216360"/>
            <a:ext cx="7074000" cy="5319720"/>
          </a:xfrm>
          <a:custGeom>
            <a:avLst/>
            <a:gdLst>
              <a:gd name="textAreaLeft" fmla="*/ 0 w 7074000"/>
              <a:gd name="textAreaRight" fmla="*/ 7074360 w 7074000"/>
              <a:gd name="textAreaTop" fmla="*/ 0 h 5319720"/>
              <a:gd name="textAreaBottom" fmla="*/ 5320080 h 53197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8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51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51"/>
                  <a:pt x="9751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6" name="Shape 1108"/>
          <p:cNvSpPr/>
          <p:nvPr/>
        </p:nvSpPr>
        <p:spPr>
          <a:xfrm>
            <a:off x="491400" y="245160"/>
            <a:ext cx="6894720" cy="5185080"/>
          </a:xfrm>
          <a:custGeom>
            <a:avLst/>
            <a:gdLst>
              <a:gd name="textAreaLeft" fmla="*/ 0 w 6894720"/>
              <a:gd name="textAreaRight" fmla="*/ 6895080 w 6894720"/>
              <a:gd name="textAreaTop" fmla="*/ 0 h 5185080"/>
              <a:gd name="textAreaBottom" fmla="*/ 5185440 h 51850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7" name="Shape 1109"/>
          <p:cNvSpPr/>
          <p:nvPr/>
        </p:nvSpPr>
        <p:spPr>
          <a:xfrm>
            <a:off x="552960" y="273960"/>
            <a:ext cx="6715800" cy="5050440"/>
          </a:xfrm>
          <a:custGeom>
            <a:avLst/>
            <a:gdLst>
              <a:gd name="textAreaLeft" fmla="*/ 0 w 6715800"/>
              <a:gd name="textAreaRight" fmla="*/ 6716160 w 6715800"/>
              <a:gd name="textAreaTop" fmla="*/ 0 h 5050440"/>
              <a:gd name="textAreaBottom" fmla="*/ 5050800 h 50504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49" y="43199"/>
                  <a:pt x="21600" y="43199"/>
                </a:cubicBezTo>
                <a:lnTo>
                  <a:pt x="21600" y="43199"/>
                </a:lnTo>
                <a:cubicBezTo>
                  <a:pt x="9750" y="43199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8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8"/>
                  <a:pt x="43200" y="21600"/>
                </a:cubicBezTo>
              </a:path>
            </a:pathLst>
          </a:custGeom>
          <a:solidFill>
            <a:srgbClr val="ffffff">
              <a:alpha val="1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8" name="Shape 1110"/>
          <p:cNvSpPr/>
          <p:nvPr/>
        </p:nvSpPr>
        <p:spPr>
          <a:xfrm>
            <a:off x="614520" y="302400"/>
            <a:ext cx="6536880" cy="4915800"/>
          </a:xfrm>
          <a:custGeom>
            <a:avLst/>
            <a:gdLst>
              <a:gd name="textAreaLeft" fmla="*/ 0 w 6536880"/>
              <a:gd name="textAreaRight" fmla="*/ 6537240 w 6536880"/>
              <a:gd name="textAreaTop" fmla="*/ 0 h 4915800"/>
              <a:gd name="textAreaBottom" fmla="*/ 4916160 h 49158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199" y="9751"/>
                  <a:pt x="43199" y="21600"/>
                </a:cubicBezTo>
              </a:path>
            </a:pathLst>
          </a:custGeom>
          <a:solidFill>
            <a:srgbClr val="ffffff">
              <a:alpha val="1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9" name="Shape 1111"/>
          <p:cNvSpPr/>
          <p:nvPr/>
        </p:nvSpPr>
        <p:spPr>
          <a:xfrm>
            <a:off x="676080" y="331200"/>
            <a:ext cx="6357960" cy="4781160"/>
          </a:xfrm>
          <a:custGeom>
            <a:avLst/>
            <a:gdLst>
              <a:gd name="textAreaLeft" fmla="*/ 0 w 6357960"/>
              <a:gd name="textAreaRight" fmla="*/ 6358320 w 6357960"/>
              <a:gd name="textAreaTop" fmla="*/ 0 h 4781160"/>
              <a:gd name="textAreaBottom" fmla="*/ 4781520 h 47811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199"/>
                  <a:pt x="21598" y="43199"/>
                </a:cubicBezTo>
                <a:lnTo>
                  <a:pt x="21598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8" y="0"/>
                </a:cubicBezTo>
                <a:lnTo>
                  <a:pt x="21598" y="0"/>
                </a:lnTo>
                <a:cubicBezTo>
                  <a:pt x="33449" y="0"/>
                  <a:pt x="43199" y="9750"/>
                  <a:pt x="43199" y="21600"/>
                </a:cubicBezTo>
              </a:path>
            </a:pathLst>
          </a:custGeom>
          <a:solidFill>
            <a:srgbClr val="ffffff">
              <a:alpha val="1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0" name="Shape 1112"/>
          <p:cNvSpPr/>
          <p:nvPr/>
        </p:nvSpPr>
        <p:spPr>
          <a:xfrm>
            <a:off x="737640" y="360000"/>
            <a:ext cx="6179040" cy="4646520"/>
          </a:xfrm>
          <a:custGeom>
            <a:avLst/>
            <a:gdLst>
              <a:gd name="textAreaLeft" fmla="*/ 0 w 6179040"/>
              <a:gd name="textAreaRight" fmla="*/ 6179400 w 6179040"/>
              <a:gd name="textAreaTop" fmla="*/ 0 h 4646520"/>
              <a:gd name="textAreaBottom" fmla="*/ 4646880 h 46465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199"/>
                  <a:pt x="21599" y="43199"/>
                </a:cubicBezTo>
                <a:lnTo>
                  <a:pt x="21599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1" name="Shape 1113"/>
          <p:cNvSpPr/>
          <p:nvPr/>
        </p:nvSpPr>
        <p:spPr>
          <a:xfrm>
            <a:off x="799200" y="388440"/>
            <a:ext cx="6000120" cy="4512240"/>
          </a:xfrm>
          <a:custGeom>
            <a:avLst/>
            <a:gdLst>
              <a:gd name="textAreaLeft" fmla="*/ 0 w 6000120"/>
              <a:gd name="textAreaRight" fmla="*/ 6000480 w 6000120"/>
              <a:gd name="textAreaTop" fmla="*/ 0 h 4512240"/>
              <a:gd name="textAreaBottom" fmla="*/ 4512600 h 45122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1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2" name="Shape 1114"/>
          <p:cNvSpPr/>
          <p:nvPr/>
        </p:nvSpPr>
        <p:spPr>
          <a:xfrm>
            <a:off x="860760" y="417240"/>
            <a:ext cx="5821200" cy="4377600"/>
          </a:xfrm>
          <a:custGeom>
            <a:avLst/>
            <a:gdLst>
              <a:gd name="textAreaLeft" fmla="*/ 0 w 5821200"/>
              <a:gd name="textAreaRight" fmla="*/ 5821560 w 5821200"/>
              <a:gd name="textAreaTop" fmla="*/ 0 h 4377600"/>
              <a:gd name="textAreaBottom" fmla="*/ 4377960 h 43776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1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3" name="Shape 1115"/>
          <p:cNvSpPr/>
          <p:nvPr/>
        </p:nvSpPr>
        <p:spPr>
          <a:xfrm>
            <a:off x="922680" y="446040"/>
            <a:ext cx="5642280" cy="4243320"/>
          </a:xfrm>
          <a:custGeom>
            <a:avLst/>
            <a:gdLst>
              <a:gd name="textAreaLeft" fmla="*/ 0 w 5642280"/>
              <a:gd name="textAreaRight" fmla="*/ 5642640 w 5642280"/>
              <a:gd name="textAreaTop" fmla="*/ 0 h 4243320"/>
              <a:gd name="textAreaBottom" fmla="*/ 4243680 h 4243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48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8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4" name="Shape 1116"/>
          <p:cNvSpPr/>
          <p:nvPr/>
        </p:nvSpPr>
        <p:spPr>
          <a:xfrm>
            <a:off x="984240" y="474480"/>
            <a:ext cx="5463360" cy="4108680"/>
          </a:xfrm>
          <a:custGeom>
            <a:avLst/>
            <a:gdLst>
              <a:gd name="textAreaLeft" fmla="*/ 0 w 5463360"/>
              <a:gd name="textAreaRight" fmla="*/ 5463720 w 5463360"/>
              <a:gd name="textAreaTop" fmla="*/ 0 h 4108680"/>
              <a:gd name="textAreaBottom" fmla="*/ 4109040 h 41086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8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199" y="9749"/>
                  <a:pt x="43199" y="21599"/>
                </a:cubicBezTo>
              </a:path>
            </a:pathLst>
          </a:custGeom>
          <a:solidFill>
            <a:srgbClr val="ffffff">
              <a:alpha val="2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5" name="Shape 1117"/>
          <p:cNvSpPr/>
          <p:nvPr/>
        </p:nvSpPr>
        <p:spPr>
          <a:xfrm>
            <a:off x="1045800" y="503280"/>
            <a:ext cx="5284440" cy="3974040"/>
          </a:xfrm>
          <a:custGeom>
            <a:avLst/>
            <a:gdLst>
              <a:gd name="textAreaLeft" fmla="*/ 0 w 5284440"/>
              <a:gd name="textAreaRight" fmla="*/ 5284800 w 5284440"/>
              <a:gd name="textAreaTop" fmla="*/ 0 h 3974040"/>
              <a:gd name="textAreaBottom" fmla="*/ 3974400 h 39740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50" y="43200"/>
                  <a:pt x="21599" y="43200"/>
                </a:cubicBezTo>
                <a:lnTo>
                  <a:pt x="21599" y="43200"/>
                </a:lnTo>
                <a:cubicBezTo>
                  <a:pt x="9751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51" y="0"/>
                  <a:pt x="21599" y="0"/>
                </a:cubicBezTo>
                <a:lnTo>
                  <a:pt x="21599" y="0"/>
                </a:lnTo>
                <a:cubicBezTo>
                  <a:pt x="33450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6" name="Shape 1118"/>
          <p:cNvSpPr/>
          <p:nvPr/>
        </p:nvSpPr>
        <p:spPr>
          <a:xfrm>
            <a:off x="1107360" y="532080"/>
            <a:ext cx="5105520" cy="3839400"/>
          </a:xfrm>
          <a:custGeom>
            <a:avLst/>
            <a:gdLst>
              <a:gd name="textAreaLeft" fmla="*/ 0 w 5105520"/>
              <a:gd name="textAreaRight" fmla="*/ 5105880 w 5105520"/>
              <a:gd name="textAreaTop" fmla="*/ 0 h 3839400"/>
              <a:gd name="textAreaBottom" fmla="*/ 3839760 h 3839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7" name="Shape 1119"/>
          <p:cNvSpPr/>
          <p:nvPr/>
        </p:nvSpPr>
        <p:spPr>
          <a:xfrm>
            <a:off x="1168920" y="560520"/>
            <a:ext cx="4926600" cy="3704760"/>
          </a:xfrm>
          <a:custGeom>
            <a:avLst/>
            <a:gdLst>
              <a:gd name="textAreaLeft" fmla="*/ 0 w 4926600"/>
              <a:gd name="textAreaRight" fmla="*/ 4926960 w 4926600"/>
              <a:gd name="textAreaTop" fmla="*/ 0 h 3704760"/>
              <a:gd name="textAreaBottom" fmla="*/ 3705120 h 37047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9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600"/>
                </a:cubicBezTo>
              </a:path>
            </a:pathLst>
          </a:custGeom>
          <a:solidFill>
            <a:srgbClr val="ffffff">
              <a:alpha val="2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8" name="Shape 1120"/>
          <p:cNvSpPr/>
          <p:nvPr/>
        </p:nvSpPr>
        <p:spPr>
          <a:xfrm>
            <a:off x="2023200" y="5083200"/>
            <a:ext cx="1181520" cy="888480"/>
          </a:xfrm>
          <a:custGeom>
            <a:avLst/>
            <a:gdLst>
              <a:gd name="textAreaLeft" fmla="*/ 0 w 1181520"/>
              <a:gd name="textAreaRight" fmla="*/ 1181880 w 1181520"/>
              <a:gd name="textAreaTop" fmla="*/ 0 h 888480"/>
              <a:gd name="textAreaBottom" fmla="*/ 888840 h 8884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4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33"/>
                  <a:pt x="33534" y="43200"/>
                  <a:pt x="21600" y="43200"/>
                </a:cubicBezTo>
                <a:lnTo>
                  <a:pt x="21600" y="43200"/>
                </a:lnTo>
                <a:cubicBezTo>
                  <a:pt x="9665" y="43200"/>
                  <a:pt x="0" y="33533"/>
                  <a:pt x="0" y="21599"/>
                </a:cubicBezTo>
                <a:lnTo>
                  <a:pt x="0" y="21599"/>
                </a:lnTo>
                <a:cubicBezTo>
                  <a:pt x="0" y="9673"/>
                  <a:pt x="9665" y="0"/>
                  <a:pt x="21600" y="0"/>
                </a:cubicBezTo>
                <a:close/>
              </a:path>
            </a:pathLst>
          </a:custGeom>
          <a:solidFill>
            <a:srgbClr val="ffffff">
              <a:alpha val="1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9" name="Shape 1121"/>
          <p:cNvSpPr/>
          <p:nvPr/>
        </p:nvSpPr>
        <p:spPr>
          <a:xfrm>
            <a:off x="2850840" y="4515840"/>
            <a:ext cx="1868760" cy="1405440"/>
          </a:xfrm>
          <a:custGeom>
            <a:avLst/>
            <a:gdLst>
              <a:gd name="textAreaLeft" fmla="*/ 0 w 1868760"/>
              <a:gd name="textAreaRight" fmla="*/ 1869120 w 1868760"/>
              <a:gd name="textAreaTop" fmla="*/ 0 h 1405440"/>
              <a:gd name="textAreaBottom" fmla="*/ 1405800 h 14054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6" y="0"/>
                </a:moveTo>
                <a:lnTo>
                  <a:pt x="21596" y="0"/>
                </a:lnTo>
                <a:cubicBezTo>
                  <a:pt x="33526" y="0"/>
                  <a:pt x="43200" y="9669"/>
                  <a:pt x="43200" y="21601"/>
                </a:cubicBezTo>
                <a:lnTo>
                  <a:pt x="43200" y="21601"/>
                </a:lnTo>
                <a:cubicBezTo>
                  <a:pt x="43200" y="33530"/>
                  <a:pt x="33526" y="43200"/>
                  <a:pt x="21596" y="43200"/>
                </a:cubicBezTo>
                <a:lnTo>
                  <a:pt x="21596" y="43200"/>
                </a:lnTo>
                <a:cubicBezTo>
                  <a:pt x="9673" y="43200"/>
                  <a:pt x="0" y="33530"/>
                  <a:pt x="0" y="21601"/>
                </a:cubicBezTo>
                <a:lnTo>
                  <a:pt x="0" y="21601"/>
                </a:lnTo>
                <a:cubicBezTo>
                  <a:pt x="0" y="9669"/>
                  <a:pt x="9673" y="0"/>
                  <a:pt x="21596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0" name="Shape 1124"/>
          <p:cNvSpPr/>
          <p:nvPr/>
        </p:nvSpPr>
        <p:spPr>
          <a:xfrm>
            <a:off x="3037680" y="4457880"/>
            <a:ext cx="835560" cy="628560"/>
          </a:xfrm>
          <a:custGeom>
            <a:avLst/>
            <a:gdLst>
              <a:gd name="textAreaLeft" fmla="*/ 0 w 835560"/>
              <a:gd name="textAreaRight" fmla="*/ 835920 w 835560"/>
              <a:gd name="textAreaTop" fmla="*/ 0 h 628560"/>
              <a:gd name="textAreaBottom" fmla="*/ 628920 h 628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0" y="0"/>
                  <a:pt x="43200" y="9672"/>
                  <a:pt x="43200" y="21604"/>
                </a:cubicBezTo>
                <a:lnTo>
                  <a:pt x="43200" y="21604"/>
                </a:lnTo>
                <a:cubicBezTo>
                  <a:pt x="43200" y="33525"/>
                  <a:pt x="33530" y="43200"/>
                  <a:pt x="21600" y="43200"/>
                </a:cubicBezTo>
                <a:lnTo>
                  <a:pt x="21600" y="43200"/>
                </a:lnTo>
                <a:cubicBezTo>
                  <a:pt x="9669" y="43200"/>
                  <a:pt x="0" y="33525"/>
                  <a:pt x="0" y="21604"/>
                </a:cubicBezTo>
                <a:lnTo>
                  <a:pt x="0" y="21604"/>
                </a:lnTo>
                <a:cubicBezTo>
                  <a:pt x="0" y="9672"/>
                  <a:pt x="9669" y="0"/>
                  <a:pt x="21600" y="0"/>
                </a:cubicBezTo>
                <a:close/>
              </a:path>
            </a:pathLst>
          </a:custGeom>
          <a:solidFill>
            <a:srgbClr val="ffffff">
              <a:alpha val="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1" name="Shape 1125"/>
          <p:cNvSpPr/>
          <p:nvPr/>
        </p:nvSpPr>
        <p:spPr>
          <a:xfrm>
            <a:off x="1015920" y="4613040"/>
            <a:ext cx="685440" cy="515160"/>
          </a:xfrm>
          <a:custGeom>
            <a:avLst/>
            <a:gdLst>
              <a:gd name="textAreaLeft" fmla="*/ 0 w 685440"/>
              <a:gd name="textAreaRight" fmla="*/ 685800 w 685440"/>
              <a:gd name="textAreaTop" fmla="*/ 0 h 515160"/>
              <a:gd name="textAreaBottom" fmla="*/ 515520 h 5151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27" y="0"/>
                  <a:pt x="43200" y="9668"/>
                  <a:pt x="43200" y="21599"/>
                </a:cubicBezTo>
                <a:lnTo>
                  <a:pt x="43200" y="21599"/>
                </a:lnTo>
                <a:cubicBezTo>
                  <a:pt x="43200" y="33530"/>
                  <a:pt x="33527" y="43200"/>
                  <a:pt x="21599" y="43200"/>
                </a:cubicBezTo>
                <a:lnTo>
                  <a:pt x="21599" y="43200"/>
                </a:lnTo>
                <a:cubicBezTo>
                  <a:pt x="9671" y="43200"/>
                  <a:pt x="0" y="33530"/>
                  <a:pt x="0" y="21599"/>
                </a:cubicBezTo>
                <a:lnTo>
                  <a:pt x="0" y="21599"/>
                </a:lnTo>
                <a:cubicBezTo>
                  <a:pt x="0" y="9668"/>
                  <a:pt x="9671" y="0"/>
                  <a:pt x="21599" y="0"/>
                </a:cubicBezTo>
                <a:close/>
              </a:path>
            </a:pathLst>
          </a:custGeom>
          <a:solidFill>
            <a:srgbClr val="ffffff">
              <a:alpha val="4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2" name="Shape 1138"/>
          <p:cNvSpPr/>
          <p:nvPr/>
        </p:nvSpPr>
        <p:spPr>
          <a:xfrm>
            <a:off x="2311560" y="4372920"/>
            <a:ext cx="795960" cy="598680"/>
          </a:xfrm>
          <a:custGeom>
            <a:avLst/>
            <a:gdLst>
              <a:gd name="textAreaLeft" fmla="*/ 0 w 795960"/>
              <a:gd name="textAreaRight" fmla="*/ 796320 w 795960"/>
              <a:gd name="textAreaTop" fmla="*/ 0 h 598680"/>
              <a:gd name="textAreaBottom" fmla="*/ 599040 h 5986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5"/>
                  <a:pt x="43200" y="21594"/>
                </a:cubicBezTo>
                <a:lnTo>
                  <a:pt x="43200" y="21594"/>
                </a:lnTo>
                <a:cubicBezTo>
                  <a:pt x="43200" y="33524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24"/>
                  <a:pt x="0" y="21594"/>
                </a:cubicBezTo>
                <a:lnTo>
                  <a:pt x="0" y="21594"/>
                </a:lnTo>
                <a:cubicBezTo>
                  <a:pt x="0" y="9675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3" name="Shape 1139"/>
          <p:cNvSpPr/>
          <p:nvPr/>
        </p:nvSpPr>
        <p:spPr>
          <a:xfrm>
            <a:off x="1648440" y="4728960"/>
            <a:ext cx="755280" cy="567720"/>
          </a:xfrm>
          <a:custGeom>
            <a:avLst/>
            <a:gdLst>
              <a:gd name="textAreaLeft" fmla="*/ 0 w 755280"/>
              <a:gd name="textAreaRight" fmla="*/ 755640 w 755280"/>
              <a:gd name="textAreaTop" fmla="*/ 0 h 567720"/>
              <a:gd name="textAreaBottom" fmla="*/ 568080 h 5677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33" y="0"/>
                  <a:pt x="43200" y="9668"/>
                  <a:pt x="43200" y="21593"/>
                </a:cubicBezTo>
                <a:lnTo>
                  <a:pt x="43200" y="21593"/>
                </a:lnTo>
                <a:cubicBezTo>
                  <a:pt x="43200" y="33519"/>
                  <a:pt x="33533" y="43200"/>
                  <a:pt x="21608" y="43200"/>
                </a:cubicBezTo>
                <a:lnTo>
                  <a:pt x="21608" y="43200"/>
                </a:lnTo>
                <a:cubicBezTo>
                  <a:pt x="9682" y="43200"/>
                  <a:pt x="0" y="33519"/>
                  <a:pt x="0" y="21593"/>
                </a:cubicBezTo>
                <a:lnTo>
                  <a:pt x="0" y="21593"/>
                </a:lnTo>
                <a:cubicBezTo>
                  <a:pt x="0" y="9668"/>
                  <a:pt x="9682" y="0"/>
                  <a:pt x="21608" y="0"/>
                </a:cubicBezTo>
                <a:close/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4" name="Shape 1140"/>
          <p:cNvSpPr/>
          <p:nvPr/>
        </p:nvSpPr>
        <p:spPr>
          <a:xfrm>
            <a:off x="1506600" y="5387040"/>
            <a:ext cx="752760" cy="565920"/>
          </a:xfrm>
          <a:custGeom>
            <a:avLst/>
            <a:gdLst>
              <a:gd name="textAreaLeft" fmla="*/ 0 w 752760"/>
              <a:gd name="textAreaRight" fmla="*/ 753120 w 752760"/>
              <a:gd name="textAreaTop" fmla="*/ 0 h 565920"/>
              <a:gd name="textAreaBottom" fmla="*/ 566280 h 5659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7" y="0"/>
                </a:moveTo>
                <a:lnTo>
                  <a:pt x="21607" y="0"/>
                </a:lnTo>
                <a:cubicBezTo>
                  <a:pt x="33536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26"/>
                  <a:pt x="33536" y="43200"/>
                  <a:pt x="21607" y="43200"/>
                </a:cubicBezTo>
                <a:lnTo>
                  <a:pt x="21607" y="43200"/>
                </a:lnTo>
                <a:cubicBezTo>
                  <a:pt x="9679" y="43200"/>
                  <a:pt x="0" y="33526"/>
                  <a:pt x="0" y="21599"/>
                </a:cubicBezTo>
                <a:lnTo>
                  <a:pt x="0" y="21599"/>
                </a:lnTo>
                <a:cubicBezTo>
                  <a:pt x="0" y="9673"/>
                  <a:pt x="9679" y="0"/>
                  <a:pt x="21607" y="0"/>
                </a:cubicBezTo>
                <a:close/>
              </a:path>
            </a:pathLst>
          </a:custGeom>
          <a:solidFill>
            <a:srgbClr val="ffffff">
              <a:alpha val="3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5" name="Shape 1141"/>
          <p:cNvSpPr/>
          <p:nvPr/>
        </p:nvSpPr>
        <p:spPr>
          <a:xfrm>
            <a:off x="2370240" y="5855040"/>
            <a:ext cx="893160" cy="671400"/>
          </a:xfrm>
          <a:custGeom>
            <a:avLst/>
            <a:gdLst>
              <a:gd name="textAreaLeft" fmla="*/ 0 w 893160"/>
              <a:gd name="textAreaRight" fmla="*/ 893520 w 893160"/>
              <a:gd name="textAreaTop" fmla="*/ 0 h 671400"/>
              <a:gd name="textAreaBottom" fmla="*/ 671760 h 671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4"/>
                  <a:pt x="43200" y="21605"/>
                </a:cubicBezTo>
                <a:lnTo>
                  <a:pt x="43200" y="21605"/>
                </a:lnTo>
                <a:cubicBezTo>
                  <a:pt x="43200" y="33535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35"/>
                  <a:pt x="0" y="21605"/>
                </a:cubicBezTo>
                <a:lnTo>
                  <a:pt x="0" y="21605"/>
                </a:lnTo>
                <a:cubicBezTo>
                  <a:pt x="0" y="9674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6" name="Shape 1142"/>
          <p:cNvSpPr/>
          <p:nvPr/>
        </p:nvSpPr>
        <p:spPr>
          <a:xfrm>
            <a:off x="2242080" y="6244560"/>
            <a:ext cx="687960" cy="517320"/>
          </a:xfrm>
          <a:custGeom>
            <a:avLst/>
            <a:gdLst>
              <a:gd name="textAreaLeft" fmla="*/ 0 w 687960"/>
              <a:gd name="textAreaRight" fmla="*/ 688320 w 687960"/>
              <a:gd name="textAreaTop" fmla="*/ 0 h 517320"/>
              <a:gd name="textAreaBottom" fmla="*/ 517680 h 517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1" y="0"/>
                </a:moveTo>
                <a:lnTo>
                  <a:pt x="21591" y="0"/>
                </a:lnTo>
                <a:cubicBezTo>
                  <a:pt x="33528" y="0"/>
                  <a:pt x="43198" y="9667"/>
                  <a:pt x="43198" y="21600"/>
                </a:cubicBezTo>
                <a:lnTo>
                  <a:pt x="43198" y="21600"/>
                </a:lnTo>
                <a:cubicBezTo>
                  <a:pt x="43198" y="33519"/>
                  <a:pt x="33528" y="43200"/>
                  <a:pt x="21591" y="43200"/>
                </a:cubicBezTo>
                <a:lnTo>
                  <a:pt x="21591" y="43200"/>
                </a:lnTo>
                <a:cubicBezTo>
                  <a:pt x="9670" y="43200"/>
                  <a:pt x="0" y="33519"/>
                  <a:pt x="0" y="21600"/>
                </a:cubicBezTo>
                <a:lnTo>
                  <a:pt x="0" y="21600"/>
                </a:lnTo>
                <a:cubicBezTo>
                  <a:pt x="0" y="9667"/>
                  <a:pt x="9670" y="0"/>
                  <a:pt x="21591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7" name="Shape 1143"/>
          <p:cNvSpPr/>
          <p:nvPr/>
        </p:nvSpPr>
        <p:spPr>
          <a:xfrm>
            <a:off x="3596760" y="5964840"/>
            <a:ext cx="726120" cy="545760"/>
          </a:xfrm>
          <a:custGeom>
            <a:avLst/>
            <a:gdLst>
              <a:gd name="textAreaLeft" fmla="*/ 0 w 726120"/>
              <a:gd name="textAreaRight" fmla="*/ 726480 w 726120"/>
              <a:gd name="textAreaTop" fmla="*/ 0 h 545760"/>
              <a:gd name="textAreaBottom" fmla="*/ 546120 h 5457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31" y="0"/>
                  <a:pt x="43200" y="9666"/>
                  <a:pt x="43200" y="21605"/>
                </a:cubicBezTo>
                <a:lnTo>
                  <a:pt x="43200" y="21605"/>
                </a:lnTo>
                <a:cubicBezTo>
                  <a:pt x="43200" y="33533"/>
                  <a:pt x="33531" y="43200"/>
                  <a:pt x="21599" y="43200"/>
                </a:cubicBezTo>
                <a:lnTo>
                  <a:pt x="21599" y="43200"/>
                </a:lnTo>
                <a:cubicBezTo>
                  <a:pt x="9666" y="43200"/>
                  <a:pt x="0" y="33533"/>
                  <a:pt x="0" y="21605"/>
                </a:cubicBezTo>
                <a:lnTo>
                  <a:pt x="0" y="21605"/>
                </a:lnTo>
                <a:cubicBezTo>
                  <a:pt x="0" y="9666"/>
                  <a:pt x="9666" y="0"/>
                  <a:pt x="21599" y="0"/>
                </a:cubicBezTo>
                <a:close/>
              </a:path>
            </a:pathLst>
          </a:custGeom>
          <a:solidFill>
            <a:srgbClr val="ffffff">
              <a:alpha val="6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8" name="Shape 1144"/>
          <p:cNvSpPr/>
          <p:nvPr/>
        </p:nvSpPr>
        <p:spPr>
          <a:xfrm>
            <a:off x="3037680" y="5578560"/>
            <a:ext cx="977400" cy="734760"/>
          </a:xfrm>
          <a:custGeom>
            <a:avLst/>
            <a:gdLst>
              <a:gd name="textAreaLeft" fmla="*/ 0 w 977400"/>
              <a:gd name="textAreaRight" fmla="*/ 977760 w 977400"/>
              <a:gd name="textAreaTop" fmla="*/ 0 h 734760"/>
              <a:gd name="textAreaBottom" fmla="*/ 735120 h 7347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6" y="0"/>
                </a:moveTo>
                <a:lnTo>
                  <a:pt x="21606" y="0"/>
                </a:lnTo>
                <a:cubicBezTo>
                  <a:pt x="33524" y="0"/>
                  <a:pt x="43200" y="9671"/>
                  <a:pt x="43200" y="21599"/>
                </a:cubicBezTo>
                <a:lnTo>
                  <a:pt x="43200" y="21599"/>
                </a:lnTo>
                <a:cubicBezTo>
                  <a:pt x="43200" y="33528"/>
                  <a:pt x="33524" y="43200"/>
                  <a:pt x="21606" y="43200"/>
                </a:cubicBezTo>
                <a:lnTo>
                  <a:pt x="21606" y="43200"/>
                </a:lnTo>
                <a:cubicBezTo>
                  <a:pt x="9674" y="43200"/>
                  <a:pt x="0" y="33528"/>
                  <a:pt x="0" y="21599"/>
                </a:cubicBezTo>
                <a:lnTo>
                  <a:pt x="0" y="21599"/>
                </a:lnTo>
                <a:cubicBezTo>
                  <a:pt x="0" y="9671"/>
                  <a:pt x="9674" y="0"/>
                  <a:pt x="21606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9" name="Shape 1147"/>
          <p:cNvSpPr/>
          <p:nvPr/>
        </p:nvSpPr>
        <p:spPr>
          <a:xfrm>
            <a:off x="2609640" y="36720"/>
            <a:ext cx="752040" cy="565560"/>
          </a:xfrm>
          <a:custGeom>
            <a:avLst/>
            <a:gdLst>
              <a:gd name="textAreaLeft" fmla="*/ 0 w 752040"/>
              <a:gd name="textAreaRight" fmla="*/ 752400 w 752040"/>
              <a:gd name="textAreaTop" fmla="*/ 0 h 565560"/>
              <a:gd name="textAreaBottom" fmla="*/ 565920 h 565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41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41" y="43200"/>
                  <a:pt x="21600" y="43200"/>
                </a:cubicBezTo>
                <a:lnTo>
                  <a:pt x="21600" y="43200"/>
                </a:lnTo>
                <a:cubicBezTo>
                  <a:pt x="9673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3" y="0"/>
                  <a:pt x="21600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0" name="Shape 1148"/>
          <p:cNvSpPr/>
          <p:nvPr/>
        </p:nvSpPr>
        <p:spPr>
          <a:xfrm>
            <a:off x="2272320" y="35640"/>
            <a:ext cx="748440" cy="562680"/>
          </a:xfrm>
          <a:custGeom>
            <a:avLst/>
            <a:gdLst>
              <a:gd name="textAreaLeft" fmla="*/ 0 w 748440"/>
              <a:gd name="textAreaRight" fmla="*/ 748800 w 748440"/>
              <a:gd name="textAreaTop" fmla="*/ 0 h 562680"/>
              <a:gd name="textAreaBottom" fmla="*/ 563040 h 5626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27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27" y="43200"/>
                  <a:pt x="21608" y="43200"/>
                </a:cubicBezTo>
                <a:lnTo>
                  <a:pt x="21608" y="43200"/>
                </a:lnTo>
                <a:cubicBezTo>
                  <a:pt x="9672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2" y="0"/>
                  <a:pt x="21608" y="0"/>
                </a:cubicBezTo>
                <a:close/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787680" y="274680"/>
            <a:ext cx="1058832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1" lang="ru-RU" sz="4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title style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dt" idx="22"/>
          </p:nvPr>
        </p:nvSpPr>
        <p:spPr>
          <a:xfrm>
            <a:off x="81540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ftr" idx="23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 type="sldNum" idx="24"/>
          </p:nvPr>
        </p:nvSpPr>
        <p:spPr>
          <a:xfrm>
            <a:off x="8592120" y="6356520"/>
            <a:ext cx="278388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80F9BC6-B2F3-4886-9728-2D2AD10BBAEC}" type="slidenum"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1100"/>
          <p:cNvSpPr/>
          <p:nvPr/>
        </p:nvSpPr>
        <p:spPr>
          <a:xfrm>
            <a:off x="3600" y="360"/>
            <a:ext cx="12184200" cy="6857280"/>
          </a:xfrm>
          <a:custGeom>
            <a:avLst/>
            <a:gdLst>
              <a:gd name="textAreaLeft" fmla="*/ 0 w 12184200"/>
              <a:gd name="textAreaRight" fmla="*/ 12184560 w 12184200"/>
              <a:gd name="textAreaTop" fmla="*/ 0 h 6857280"/>
              <a:gd name="textAreaBottom" fmla="*/ 6857640 h 6857280"/>
              <a:gd name="GluePoint1X" fmla="*/ 43174 w 43174"/>
              <a:gd name="GluePoint1Y" fmla="*/ 43200 h 43200"/>
              <a:gd name="GluePoint2X" fmla="*/ 43174 w 43174"/>
              <a:gd name="GluePoint2Y" fmla="*/ 0 h 43200"/>
              <a:gd name="GluePoint3X" fmla="*/ 0 w 43174"/>
              <a:gd name="GluePoint3Y" fmla="*/ 0 h 43200"/>
              <a:gd name="GluePoint4X" fmla="*/ 0 w 43174"/>
              <a:gd name="GluePoint4Y" fmla="*/ 43200 h 43200"/>
              <a:gd name="GluePoint5X" fmla="*/ 43174 w 43174"/>
              <a:gd name="GluePoint5Y" fmla="*/ 43200 h 43200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</a:cxnLst>
            <a:rect l="textAreaLeft" t="textAreaTop" r="textAreaRight" b="textAreaBottom"/>
            <a:pathLst>
              <a:path stroke="0" w="43174" h="43200">
                <a:moveTo>
                  <a:pt x="43174" y="43200"/>
                </a:moveTo>
                <a:lnTo>
                  <a:pt x="43174" y="0"/>
                </a:lnTo>
                <a:lnTo>
                  <a:pt x="0" y="0"/>
                </a:lnTo>
                <a:lnTo>
                  <a:pt x="0" y="43200"/>
                </a:lnTo>
                <a:lnTo>
                  <a:pt x="43174" y="432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6" name="Shape 1103"/>
          <p:cNvSpPr/>
          <p:nvPr/>
        </p:nvSpPr>
        <p:spPr>
          <a:xfrm>
            <a:off x="183240" y="101880"/>
            <a:ext cx="7789320" cy="5857560"/>
          </a:xfrm>
          <a:custGeom>
            <a:avLst/>
            <a:gdLst>
              <a:gd name="textAreaLeft" fmla="*/ 0 w 7789320"/>
              <a:gd name="textAreaRight" fmla="*/ 7789680 w 7789320"/>
              <a:gd name="textAreaTop" fmla="*/ 0 h 5857560"/>
              <a:gd name="textAreaBottom" fmla="*/ 5857920 h 5857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9"/>
                  <a:pt x="33448" y="43199"/>
                  <a:pt x="21600" y="43199"/>
                </a:cubicBezTo>
                <a:lnTo>
                  <a:pt x="21600" y="43199"/>
                </a:lnTo>
                <a:cubicBezTo>
                  <a:pt x="9749" y="43199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600" y="0"/>
                </a:cubicBezTo>
                <a:lnTo>
                  <a:pt x="21600" y="0"/>
                </a:lnTo>
                <a:cubicBezTo>
                  <a:pt x="33448" y="0"/>
                  <a:pt x="43199" y="9750"/>
                  <a:pt x="43199" y="21599"/>
                </a:cubicBezTo>
              </a:path>
            </a:pathLst>
          </a:custGeom>
          <a:solidFill>
            <a:srgbClr val="ffffff">
              <a:alpha val="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7" name="Shape 1104"/>
          <p:cNvSpPr/>
          <p:nvPr/>
        </p:nvSpPr>
        <p:spPr>
          <a:xfrm>
            <a:off x="244800" y="130320"/>
            <a:ext cx="7610040" cy="5722920"/>
          </a:xfrm>
          <a:custGeom>
            <a:avLst/>
            <a:gdLst>
              <a:gd name="textAreaLeft" fmla="*/ 0 w 7610040"/>
              <a:gd name="textAreaRight" fmla="*/ 7610400 w 7610040"/>
              <a:gd name="textAreaTop" fmla="*/ 0 h 5722920"/>
              <a:gd name="textAreaBottom" fmla="*/ 5723280 h 57229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8" name="Shape 1105"/>
          <p:cNvSpPr/>
          <p:nvPr/>
        </p:nvSpPr>
        <p:spPr>
          <a:xfrm>
            <a:off x="306360" y="159120"/>
            <a:ext cx="7431480" cy="5588640"/>
          </a:xfrm>
          <a:custGeom>
            <a:avLst/>
            <a:gdLst>
              <a:gd name="textAreaLeft" fmla="*/ 0 w 7431480"/>
              <a:gd name="textAreaRight" fmla="*/ 7431840 w 7431480"/>
              <a:gd name="textAreaTop" fmla="*/ 0 h 5588640"/>
              <a:gd name="textAreaBottom" fmla="*/ 5589000 h 55886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50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50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9" name="Shape 1106"/>
          <p:cNvSpPr/>
          <p:nvPr/>
        </p:nvSpPr>
        <p:spPr>
          <a:xfrm>
            <a:off x="367920" y="187920"/>
            <a:ext cx="7252560" cy="5454000"/>
          </a:xfrm>
          <a:custGeom>
            <a:avLst/>
            <a:gdLst>
              <a:gd name="textAreaLeft" fmla="*/ 0 w 7252560"/>
              <a:gd name="textAreaRight" fmla="*/ 7252920 w 7252560"/>
              <a:gd name="textAreaTop" fmla="*/ 0 h 5454000"/>
              <a:gd name="textAreaBottom" fmla="*/ 5454360 h 54540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7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7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0" name="Shape 1107"/>
          <p:cNvSpPr/>
          <p:nvPr/>
        </p:nvSpPr>
        <p:spPr>
          <a:xfrm>
            <a:off x="429480" y="216360"/>
            <a:ext cx="7074000" cy="5319720"/>
          </a:xfrm>
          <a:custGeom>
            <a:avLst/>
            <a:gdLst>
              <a:gd name="textAreaLeft" fmla="*/ 0 w 7074000"/>
              <a:gd name="textAreaRight" fmla="*/ 7074360 w 7074000"/>
              <a:gd name="textAreaTop" fmla="*/ 0 h 5319720"/>
              <a:gd name="textAreaBottom" fmla="*/ 5320080 h 53197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8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51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51"/>
                  <a:pt x="9751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1" name="Shape 1108"/>
          <p:cNvSpPr/>
          <p:nvPr/>
        </p:nvSpPr>
        <p:spPr>
          <a:xfrm>
            <a:off x="491400" y="245160"/>
            <a:ext cx="6894720" cy="5185080"/>
          </a:xfrm>
          <a:custGeom>
            <a:avLst/>
            <a:gdLst>
              <a:gd name="textAreaLeft" fmla="*/ 0 w 6894720"/>
              <a:gd name="textAreaRight" fmla="*/ 6895080 w 6894720"/>
              <a:gd name="textAreaTop" fmla="*/ 0 h 5185080"/>
              <a:gd name="textAreaBottom" fmla="*/ 5185440 h 51850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2" name="Shape 1109"/>
          <p:cNvSpPr/>
          <p:nvPr/>
        </p:nvSpPr>
        <p:spPr>
          <a:xfrm>
            <a:off x="552960" y="273960"/>
            <a:ext cx="6715800" cy="5050440"/>
          </a:xfrm>
          <a:custGeom>
            <a:avLst/>
            <a:gdLst>
              <a:gd name="textAreaLeft" fmla="*/ 0 w 6715800"/>
              <a:gd name="textAreaRight" fmla="*/ 6716160 w 6715800"/>
              <a:gd name="textAreaTop" fmla="*/ 0 h 5050440"/>
              <a:gd name="textAreaBottom" fmla="*/ 5050800 h 50504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49" y="43199"/>
                  <a:pt x="21600" y="43199"/>
                </a:cubicBezTo>
                <a:lnTo>
                  <a:pt x="21600" y="43199"/>
                </a:lnTo>
                <a:cubicBezTo>
                  <a:pt x="9750" y="43199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8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8"/>
                  <a:pt x="43200" y="21600"/>
                </a:cubicBezTo>
              </a:path>
            </a:pathLst>
          </a:custGeom>
          <a:solidFill>
            <a:srgbClr val="ffffff">
              <a:alpha val="1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3" name="Shape 1110"/>
          <p:cNvSpPr/>
          <p:nvPr/>
        </p:nvSpPr>
        <p:spPr>
          <a:xfrm>
            <a:off x="614520" y="302400"/>
            <a:ext cx="6536880" cy="4915800"/>
          </a:xfrm>
          <a:custGeom>
            <a:avLst/>
            <a:gdLst>
              <a:gd name="textAreaLeft" fmla="*/ 0 w 6536880"/>
              <a:gd name="textAreaRight" fmla="*/ 6537240 w 6536880"/>
              <a:gd name="textAreaTop" fmla="*/ 0 h 4915800"/>
              <a:gd name="textAreaBottom" fmla="*/ 4916160 h 49158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199" y="9751"/>
                  <a:pt x="43199" y="21600"/>
                </a:cubicBezTo>
              </a:path>
            </a:pathLst>
          </a:custGeom>
          <a:solidFill>
            <a:srgbClr val="ffffff">
              <a:alpha val="1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4" name="Shape 1111"/>
          <p:cNvSpPr/>
          <p:nvPr/>
        </p:nvSpPr>
        <p:spPr>
          <a:xfrm>
            <a:off x="676080" y="331200"/>
            <a:ext cx="6357960" cy="4781160"/>
          </a:xfrm>
          <a:custGeom>
            <a:avLst/>
            <a:gdLst>
              <a:gd name="textAreaLeft" fmla="*/ 0 w 6357960"/>
              <a:gd name="textAreaRight" fmla="*/ 6358320 w 6357960"/>
              <a:gd name="textAreaTop" fmla="*/ 0 h 4781160"/>
              <a:gd name="textAreaBottom" fmla="*/ 4781520 h 47811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199"/>
                  <a:pt x="21598" y="43199"/>
                </a:cubicBezTo>
                <a:lnTo>
                  <a:pt x="21598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8" y="0"/>
                </a:cubicBezTo>
                <a:lnTo>
                  <a:pt x="21598" y="0"/>
                </a:lnTo>
                <a:cubicBezTo>
                  <a:pt x="33449" y="0"/>
                  <a:pt x="43199" y="9750"/>
                  <a:pt x="43199" y="21600"/>
                </a:cubicBezTo>
              </a:path>
            </a:pathLst>
          </a:custGeom>
          <a:solidFill>
            <a:srgbClr val="ffffff">
              <a:alpha val="1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5" name="Shape 1112"/>
          <p:cNvSpPr/>
          <p:nvPr/>
        </p:nvSpPr>
        <p:spPr>
          <a:xfrm>
            <a:off x="737640" y="360000"/>
            <a:ext cx="6179040" cy="4646520"/>
          </a:xfrm>
          <a:custGeom>
            <a:avLst/>
            <a:gdLst>
              <a:gd name="textAreaLeft" fmla="*/ 0 w 6179040"/>
              <a:gd name="textAreaRight" fmla="*/ 6179400 w 6179040"/>
              <a:gd name="textAreaTop" fmla="*/ 0 h 4646520"/>
              <a:gd name="textAreaBottom" fmla="*/ 4646880 h 46465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199"/>
                  <a:pt x="21599" y="43199"/>
                </a:cubicBezTo>
                <a:lnTo>
                  <a:pt x="21599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6" name="Shape 1113"/>
          <p:cNvSpPr/>
          <p:nvPr/>
        </p:nvSpPr>
        <p:spPr>
          <a:xfrm>
            <a:off x="799200" y="388440"/>
            <a:ext cx="6000120" cy="4512240"/>
          </a:xfrm>
          <a:custGeom>
            <a:avLst/>
            <a:gdLst>
              <a:gd name="textAreaLeft" fmla="*/ 0 w 6000120"/>
              <a:gd name="textAreaRight" fmla="*/ 6000480 w 6000120"/>
              <a:gd name="textAreaTop" fmla="*/ 0 h 4512240"/>
              <a:gd name="textAreaBottom" fmla="*/ 4512600 h 45122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1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7" name="Shape 1114"/>
          <p:cNvSpPr/>
          <p:nvPr/>
        </p:nvSpPr>
        <p:spPr>
          <a:xfrm>
            <a:off x="860760" y="417240"/>
            <a:ext cx="5821200" cy="4377600"/>
          </a:xfrm>
          <a:custGeom>
            <a:avLst/>
            <a:gdLst>
              <a:gd name="textAreaLeft" fmla="*/ 0 w 5821200"/>
              <a:gd name="textAreaRight" fmla="*/ 5821560 w 5821200"/>
              <a:gd name="textAreaTop" fmla="*/ 0 h 4377600"/>
              <a:gd name="textAreaBottom" fmla="*/ 4377960 h 43776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1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8" name="Shape 1115"/>
          <p:cNvSpPr/>
          <p:nvPr/>
        </p:nvSpPr>
        <p:spPr>
          <a:xfrm>
            <a:off x="922680" y="446040"/>
            <a:ext cx="5642280" cy="4243320"/>
          </a:xfrm>
          <a:custGeom>
            <a:avLst/>
            <a:gdLst>
              <a:gd name="textAreaLeft" fmla="*/ 0 w 5642280"/>
              <a:gd name="textAreaRight" fmla="*/ 5642640 w 5642280"/>
              <a:gd name="textAreaTop" fmla="*/ 0 h 4243320"/>
              <a:gd name="textAreaBottom" fmla="*/ 4243680 h 4243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48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8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9" name="Shape 1116"/>
          <p:cNvSpPr/>
          <p:nvPr/>
        </p:nvSpPr>
        <p:spPr>
          <a:xfrm>
            <a:off x="984240" y="474480"/>
            <a:ext cx="5463360" cy="4108680"/>
          </a:xfrm>
          <a:custGeom>
            <a:avLst/>
            <a:gdLst>
              <a:gd name="textAreaLeft" fmla="*/ 0 w 5463360"/>
              <a:gd name="textAreaRight" fmla="*/ 5463720 w 5463360"/>
              <a:gd name="textAreaTop" fmla="*/ 0 h 4108680"/>
              <a:gd name="textAreaBottom" fmla="*/ 4109040 h 41086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8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199" y="9749"/>
                  <a:pt x="43199" y="21599"/>
                </a:cubicBezTo>
              </a:path>
            </a:pathLst>
          </a:custGeom>
          <a:solidFill>
            <a:srgbClr val="ffffff">
              <a:alpha val="2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0" name="Shape 1117"/>
          <p:cNvSpPr/>
          <p:nvPr/>
        </p:nvSpPr>
        <p:spPr>
          <a:xfrm>
            <a:off x="1045800" y="503280"/>
            <a:ext cx="5284440" cy="3974040"/>
          </a:xfrm>
          <a:custGeom>
            <a:avLst/>
            <a:gdLst>
              <a:gd name="textAreaLeft" fmla="*/ 0 w 5284440"/>
              <a:gd name="textAreaRight" fmla="*/ 5284800 w 5284440"/>
              <a:gd name="textAreaTop" fmla="*/ 0 h 3974040"/>
              <a:gd name="textAreaBottom" fmla="*/ 3974400 h 39740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50" y="43200"/>
                  <a:pt x="21599" y="43200"/>
                </a:cubicBezTo>
                <a:lnTo>
                  <a:pt x="21599" y="43200"/>
                </a:lnTo>
                <a:cubicBezTo>
                  <a:pt x="9751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51" y="0"/>
                  <a:pt x="21599" y="0"/>
                </a:cubicBezTo>
                <a:lnTo>
                  <a:pt x="21599" y="0"/>
                </a:lnTo>
                <a:cubicBezTo>
                  <a:pt x="33450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1" name="Shape 1118"/>
          <p:cNvSpPr/>
          <p:nvPr/>
        </p:nvSpPr>
        <p:spPr>
          <a:xfrm>
            <a:off x="1107360" y="532080"/>
            <a:ext cx="5105520" cy="3839400"/>
          </a:xfrm>
          <a:custGeom>
            <a:avLst/>
            <a:gdLst>
              <a:gd name="textAreaLeft" fmla="*/ 0 w 5105520"/>
              <a:gd name="textAreaRight" fmla="*/ 5105880 w 5105520"/>
              <a:gd name="textAreaTop" fmla="*/ 0 h 3839400"/>
              <a:gd name="textAreaBottom" fmla="*/ 3839760 h 3839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2" name="Shape 1119"/>
          <p:cNvSpPr/>
          <p:nvPr/>
        </p:nvSpPr>
        <p:spPr>
          <a:xfrm>
            <a:off x="1168920" y="560520"/>
            <a:ext cx="4926600" cy="3704760"/>
          </a:xfrm>
          <a:custGeom>
            <a:avLst/>
            <a:gdLst>
              <a:gd name="textAreaLeft" fmla="*/ 0 w 4926600"/>
              <a:gd name="textAreaRight" fmla="*/ 4926960 w 4926600"/>
              <a:gd name="textAreaTop" fmla="*/ 0 h 3704760"/>
              <a:gd name="textAreaBottom" fmla="*/ 3705120 h 37047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9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600"/>
                </a:cubicBezTo>
              </a:path>
            </a:pathLst>
          </a:custGeom>
          <a:solidFill>
            <a:srgbClr val="ffffff">
              <a:alpha val="2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3" name="Shape 1120"/>
          <p:cNvSpPr/>
          <p:nvPr/>
        </p:nvSpPr>
        <p:spPr>
          <a:xfrm>
            <a:off x="2023200" y="5083200"/>
            <a:ext cx="1181520" cy="888480"/>
          </a:xfrm>
          <a:custGeom>
            <a:avLst/>
            <a:gdLst>
              <a:gd name="textAreaLeft" fmla="*/ 0 w 1181520"/>
              <a:gd name="textAreaRight" fmla="*/ 1181880 w 1181520"/>
              <a:gd name="textAreaTop" fmla="*/ 0 h 888480"/>
              <a:gd name="textAreaBottom" fmla="*/ 888840 h 8884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4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33"/>
                  <a:pt x="33534" y="43200"/>
                  <a:pt x="21600" y="43200"/>
                </a:cubicBezTo>
                <a:lnTo>
                  <a:pt x="21600" y="43200"/>
                </a:lnTo>
                <a:cubicBezTo>
                  <a:pt x="9665" y="43200"/>
                  <a:pt x="0" y="33533"/>
                  <a:pt x="0" y="21599"/>
                </a:cubicBezTo>
                <a:lnTo>
                  <a:pt x="0" y="21599"/>
                </a:lnTo>
                <a:cubicBezTo>
                  <a:pt x="0" y="9673"/>
                  <a:pt x="9665" y="0"/>
                  <a:pt x="21600" y="0"/>
                </a:cubicBezTo>
                <a:close/>
              </a:path>
            </a:pathLst>
          </a:custGeom>
          <a:solidFill>
            <a:srgbClr val="ffffff">
              <a:alpha val="1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4" name="Shape 1121"/>
          <p:cNvSpPr/>
          <p:nvPr/>
        </p:nvSpPr>
        <p:spPr>
          <a:xfrm>
            <a:off x="2850840" y="4515840"/>
            <a:ext cx="1868760" cy="1405440"/>
          </a:xfrm>
          <a:custGeom>
            <a:avLst/>
            <a:gdLst>
              <a:gd name="textAreaLeft" fmla="*/ 0 w 1868760"/>
              <a:gd name="textAreaRight" fmla="*/ 1869120 w 1868760"/>
              <a:gd name="textAreaTop" fmla="*/ 0 h 1405440"/>
              <a:gd name="textAreaBottom" fmla="*/ 1405800 h 14054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6" y="0"/>
                </a:moveTo>
                <a:lnTo>
                  <a:pt x="21596" y="0"/>
                </a:lnTo>
                <a:cubicBezTo>
                  <a:pt x="33526" y="0"/>
                  <a:pt x="43200" y="9669"/>
                  <a:pt x="43200" y="21601"/>
                </a:cubicBezTo>
                <a:lnTo>
                  <a:pt x="43200" y="21601"/>
                </a:lnTo>
                <a:cubicBezTo>
                  <a:pt x="43200" y="33530"/>
                  <a:pt x="33526" y="43200"/>
                  <a:pt x="21596" y="43200"/>
                </a:cubicBezTo>
                <a:lnTo>
                  <a:pt x="21596" y="43200"/>
                </a:lnTo>
                <a:cubicBezTo>
                  <a:pt x="9673" y="43200"/>
                  <a:pt x="0" y="33530"/>
                  <a:pt x="0" y="21601"/>
                </a:cubicBezTo>
                <a:lnTo>
                  <a:pt x="0" y="21601"/>
                </a:lnTo>
                <a:cubicBezTo>
                  <a:pt x="0" y="9669"/>
                  <a:pt x="9673" y="0"/>
                  <a:pt x="21596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5" name="Shape 1124"/>
          <p:cNvSpPr/>
          <p:nvPr/>
        </p:nvSpPr>
        <p:spPr>
          <a:xfrm>
            <a:off x="3037680" y="4457880"/>
            <a:ext cx="835560" cy="628560"/>
          </a:xfrm>
          <a:custGeom>
            <a:avLst/>
            <a:gdLst>
              <a:gd name="textAreaLeft" fmla="*/ 0 w 835560"/>
              <a:gd name="textAreaRight" fmla="*/ 835920 w 835560"/>
              <a:gd name="textAreaTop" fmla="*/ 0 h 628560"/>
              <a:gd name="textAreaBottom" fmla="*/ 628920 h 628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0" y="0"/>
                  <a:pt x="43200" y="9672"/>
                  <a:pt x="43200" y="21604"/>
                </a:cubicBezTo>
                <a:lnTo>
                  <a:pt x="43200" y="21604"/>
                </a:lnTo>
                <a:cubicBezTo>
                  <a:pt x="43200" y="33525"/>
                  <a:pt x="33530" y="43200"/>
                  <a:pt x="21600" y="43200"/>
                </a:cubicBezTo>
                <a:lnTo>
                  <a:pt x="21600" y="43200"/>
                </a:lnTo>
                <a:cubicBezTo>
                  <a:pt x="9669" y="43200"/>
                  <a:pt x="0" y="33525"/>
                  <a:pt x="0" y="21604"/>
                </a:cubicBezTo>
                <a:lnTo>
                  <a:pt x="0" y="21604"/>
                </a:lnTo>
                <a:cubicBezTo>
                  <a:pt x="0" y="9672"/>
                  <a:pt x="9669" y="0"/>
                  <a:pt x="21600" y="0"/>
                </a:cubicBezTo>
                <a:close/>
              </a:path>
            </a:pathLst>
          </a:custGeom>
          <a:solidFill>
            <a:srgbClr val="ffffff">
              <a:alpha val="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6" name="Shape 1125"/>
          <p:cNvSpPr/>
          <p:nvPr/>
        </p:nvSpPr>
        <p:spPr>
          <a:xfrm>
            <a:off x="1015920" y="4613040"/>
            <a:ext cx="685440" cy="515160"/>
          </a:xfrm>
          <a:custGeom>
            <a:avLst/>
            <a:gdLst>
              <a:gd name="textAreaLeft" fmla="*/ 0 w 685440"/>
              <a:gd name="textAreaRight" fmla="*/ 685800 w 685440"/>
              <a:gd name="textAreaTop" fmla="*/ 0 h 515160"/>
              <a:gd name="textAreaBottom" fmla="*/ 515520 h 5151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27" y="0"/>
                  <a:pt x="43200" y="9668"/>
                  <a:pt x="43200" y="21599"/>
                </a:cubicBezTo>
                <a:lnTo>
                  <a:pt x="43200" y="21599"/>
                </a:lnTo>
                <a:cubicBezTo>
                  <a:pt x="43200" y="33530"/>
                  <a:pt x="33527" y="43200"/>
                  <a:pt x="21599" y="43200"/>
                </a:cubicBezTo>
                <a:lnTo>
                  <a:pt x="21599" y="43200"/>
                </a:lnTo>
                <a:cubicBezTo>
                  <a:pt x="9671" y="43200"/>
                  <a:pt x="0" y="33530"/>
                  <a:pt x="0" y="21599"/>
                </a:cubicBezTo>
                <a:lnTo>
                  <a:pt x="0" y="21599"/>
                </a:lnTo>
                <a:cubicBezTo>
                  <a:pt x="0" y="9668"/>
                  <a:pt x="9671" y="0"/>
                  <a:pt x="21599" y="0"/>
                </a:cubicBezTo>
                <a:close/>
              </a:path>
            </a:pathLst>
          </a:custGeom>
          <a:solidFill>
            <a:srgbClr val="ffffff">
              <a:alpha val="4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7" name="Shape 1138"/>
          <p:cNvSpPr/>
          <p:nvPr/>
        </p:nvSpPr>
        <p:spPr>
          <a:xfrm>
            <a:off x="2311560" y="4372920"/>
            <a:ext cx="795960" cy="598680"/>
          </a:xfrm>
          <a:custGeom>
            <a:avLst/>
            <a:gdLst>
              <a:gd name="textAreaLeft" fmla="*/ 0 w 795960"/>
              <a:gd name="textAreaRight" fmla="*/ 796320 w 795960"/>
              <a:gd name="textAreaTop" fmla="*/ 0 h 598680"/>
              <a:gd name="textAreaBottom" fmla="*/ 599040 h 5986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5"/>
                  <a:pt x="43200" y="21594"/>
                </a:cubicBezTo>
                <a:lnTo>
                  <a:pt x="43200" y="21594"/>
                </a:lnTo>
                <a:cubicBezTo>
                  <a:pt x="43200" y="33524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24"/>
                  <a:pt x="0" y="21594"/>
                </a:cubicBezTo>
                <a:lnTo>
                  <a:pt x="0" y="21594"/>
                </a:lnTo>
                <a:cubicBezTo>
                  <a:pt x="0" y="9675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8" name="Shape 1139"/>
          <p:cNvSpPr/>
          <p:nvPr/>
        </p:nvSpPr>
        <p:spPr>
          <a:xfrm>
            <a:off x="1648440" y="4728960"/>
            <a:ext cx="755280" cy="567720"/>
          </a:xfrm>
          <a:custGeom>
            <a:avLst/>
            <a:gdLst>
              <a:gd name="textAreaLeft" fmla="*/ 0 w 755280"/>
              <a:gd name="textAreaRight" fmla="*/ 755640 w 755280"/>
              <a:gd name="textAreaTop" fmla="*/ 0 h 567720"/>
              <a:gd name="textAreaBottom" fmla="*/ 568080 h 5677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33" y="0"/>
                  <a:pt x="43200" y="9668"/>
                  <a:pt x="43200" y="21593"/>
                </a:cubicBezTo>
                <a:lnTo>
                  <a:pt x="43200" y="21593"/>
                </a:lnTo>
                <a:cubicBezTo>
                  <a:pt x="43200" y="33519"/>
                  <a:pt x="33533" y="43200"/>
                  <a:pt x="21608" y="43200"/>
                </a:cubicBezTo>
                <a:lnTo>
                  <a:pt x="21608" y="43200"/>
                </a:lnTo>
                <a:cubicBezTo>
                  <a:pt x="9682" y="43200"/>
                  <a:pt x="0" y="33519"/>
                  <a:pt x="0" y="21593"/>
                </a:cubicBezTo>
                <a:lnTo>
                  <a:pt x="0" y="21593"/>
                </a:lnTo>
                <a:cubicBezTo>
                  <a:pt x="0" y="9668"/>
                  <a:pt x="9682" y="0"/>
                  <a:pt x="21608" y="0"/>
                </a:cubicBezTo>
                <a:close/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9" name="Shape 1140"/>
          <p:cNvSpPr/>
          <p:nvPr/>
        </p:nvSpPr>
        <p:spPr>
          <a:xfrm>
            <a:off x="1506600" y="5387040"/>
            <a:ext cx="752760" cy="565920"/>
          </a:xfrm>
          <a:custGeom>
            <a:avLst/>
            <a:gdLst>
              <a:gd name="textAreaLeft" fmla="*/ 0 w 752760"/>
              <a:gd name="textAreaRight" fmla="*/ 753120 w 752760"/>
              <a:gd name="textAreaTop" fmla="*/ 0 h 565920"/>
              <a:gd name="textAreaBottom" fmla="*/ 566280 h 5659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7" y="0"/>
                </a:moveTo>
                <a:lnTo>
                  <a:pt x="21607" y="0"/>
                </a:lnTo>
                <a:cubicBezTo>
                  <a:pt x="33536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26"/>
                  <a:pt x="33536" y="43200"/>
                  <a:pt x="21607" y="43200"/>
                </a:cubicBezTo>
                <a:lnTo>
                  <a:pt x="21607" y="43200"/>
                </a:lnTo>
                <a:cubicBezTo>
                  <a:pt x="9679" y="43200"/>
                  <a:pt x="0" y="33526"/>
                  <a:pt x="0" y="21599"/>
                </a:cubicBezTo>
                <a:lnTo>
                  <a:pt x="0" y="21599"/>
                </a:lnTo>
                <a:cubicBezTo>
                  <a:pt x="0" y="9673"/>
                  <a:pt x="9679" y="0"/>
                  <a:pt x="21607" y="0"/>
                </a:cubicBezTo>
                <a:close/>
              </a:path>
            </a:pathLst>
          </a:custGeom>
          <a:solidFill>
            <a:srgbClr val="ffffff">
              <a:alpha val="3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0" name="Shape 1141"/>
          <p:cNvSpPr/>
          <p:nvPr/>
        </p:nvSpPr>
        <p:spPr>
          <a:xfrm>
            <a:off x="2370240" y="5855040"/>
            <a:ext cx="893160" cy="671400"/>
          </a:xfrm>
          <a:custGeom>
            <a:avLst/>
            <a:gdLst>
              <a:gd name="textAreaLeft" fmla="*/ 0 w 893160"/>
              <a:gd name="textAreaRight" fmla="*/ 893520 w 893160"/>
              <a:gd name="textAreaTop" fmla="*/ 0 h 671400"/>
              <a:gd name="textAreaBottom" fmla="*/ 671760 h 671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4"/>
                  <a:pt x="43200" y="21605"/>
                </a:cubicBezTo>
                <a:lnTo>
                  <a:pt x="43200" y="21605"/>
                </a:lnTo>
                <a:cubicBezTo>
                  <a:pt x="43200" y="33535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35"/>
                  <a:pt x="0" y="21605"/>
                </a:cubicBezTo>
                <a:lnTo>
                  <a:pt x="0" y="21605"/>
                </a:lnTo>
                <a:cubicBezTo>
                  <a:pt x="0" y="9674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1" name="Shape 1142"/>
          <p:cNvSpPr/>
          <p:nvPr/>
        </p:nvSpPr>
        <p:spPr>
          <a:xfrm>
            <a:off x="2242080" y="6244560"/>
            <a:ext cx="687960" cy="517320"/>
          </a:xfrm>
          <a:custGeom>
            <a:avLst/>
            <a:gdLst>
              <a:gd name="textAreaLeft" fmla="*/ 0 w 687960"/>
              <a:gd name="textAreaRight" fmla="*/ 688320 w 687960"/>
              <a:gd name="textAreaTop" fmla="*/ 0 h 517320"/>
              <a:gd name="textAreaBottom" fmla="*/ 517680 h 517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1" y="0"/>
                </a:moveTo>
                <a:lnTo>
                  <a:pt x="21591" y="0"/>
                </a:lnTo>
                <a:cubicBezTo>
                  <a:pt x="33528" y="0"/>
                  <a:pt x="43198" y="9667"/>
                  <a:pt x="43198" y="21600"/>
                </a:cubicBezTo>
                <a:lnTo>
                  <a:pt x="43198" y="21600"/>
                </a:lnTo>
                <a:cubicBezTo>
                  <a:pt x="43198" y="33519"/>
                  <a:pt x="33528" y="43200"/>
                  <a:pt x="21591" y="43200"/>
                </a:cubicBezTo>
                <a:lnTo>
                  <a:pt x="21591" y="43200"/>
                </a:lnTo>
                <a:cubicBezTo>
                  <a:pt x="9670" y="43200"/>
                  <a:pt x="0" y="33519"/>
                  <a:pt x="0" y="21600"/>
                </a:cubicBezTo>
                <a:lnTo>
                  <a:pt x="0" y="21600"/>
                </a:lnTo>
                <a:cubicBezTo>
                  <a:pt x="0" y="9667"/>
                  <a:pt x="9670" y="0"/>
                  <a:pt x="21591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2" name="Shape 1143"/>
          <p:cNvSpPr/>
          <p:nvPr/>
        </p:nvSpPr>
        <p:spPr>
          <a:xfrm>
            <a:off x="3596760" y="5964840"/>
            <a:ext cx="726120" cy="545760"/>
          </a:xfrm>
          <a:custGeom>
            <a:avLst/>
            <a:gdLst>
              <a:gd name="textAreaLeft" fmla="*/ 0 w 726120"/>
              <a:gd name="textAreaRight" fmla="*/ 726480 w 726120"/>
              <a:gd name="textAreaTop" fmla="*/ 0 h 545760"/>
              <a:gd name="textAreaBottom" fmla="*/ 546120 h 5457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31" y="0"/>
                  <a:pt x="43200" y="9666"/>
                  <a:pt x="43200" y="21605"/>
                </a:cubicBezTo>
                <a:lnTo>
                  <a:pt x="43200" y="21605"/>
                </a:lnTo>
                <a:cubicBezTo>
                  <a:pt x="43200" y="33533"/>
                  <a:pt x="33531" y="43200"/>
                  <a:pt x="21599" y="43200"/>
                </a:cubicBezTo>
                <a:lnTo>
                  <a:pt x="21599" y="43200"/>
                </a:lnTo>
                <a:cubicBezTo>
                  <a:pt x="9666" y="43200"/>
                  <a:pt x="0" y="33533"/>
                  <a:pt x="0" y="21605"/>
                </a:cubicBezTo>
                <a:lnTo>
                  <a:pt x="0" y="21605"/>
                </a:lnTo>
                <a:cubicBezTo>
                  <a:pt x="0" y="9666"/>
                  <a:pt x="9666" y="0"/>
                  <a:pt x="21599" y="0"/>
                </a:cubicBezTo>
                <a:close/>
              </a:path>
            </a:pathLst>
          </a:custGeom>
          <a:solidFill>
            <a:srgbClr val="ffffff">
              <a:alpha val="6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3" name="Shape 1144"/>
          <p:cNvSpPr/>
          <p:nvPr/>
        </p:nvSpPr>
        <p:spPr>
          <a:xfrm>
            <a:off x="3037680" y="5578560"/>
            <a:ext cx="977400" cy="734760"/>
          </a:xfrm>
          <a:custGeom>
            <a:avLst/>
            <a:gdLst>
              <a:gd name="textAreaLeft" fmla="*/ 0 w 977400"/>
              <a:gd name="textAreaRight" fmla="*/ 977760 w 977400"/>
              <a:gd name="textAreaTop" fmla="*/ 0 h 734760"/>
              <a:gd name="textAreaBottom" fmla="*/ 735120 h 7347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6" y="0"/>
                </a:moveTo>
                <a:lnTo>
                  <a:pt x="21606" y="0"/>
                </a:lnTo>
                <a:cubicBezTo>
                  <a:pt x="33524" y="0"/>
                  <a:pt x="43200" y="9671"/>
                  <a:pt x="43200" y="21599"/>
                </a:cubicBezTo>
                <a:lnTo>
                  <a:pt x="43200" y="21599"/>
                </a:lnTo>
                <a:cubicBezTo>
                  <a:pt x="43200" y="33528"/>
                  <a:pt x="33524" y="43200"/>
                  <a:pt x="21606" y="43200"/>
                </a:cubicBezTo>
                <a:lnTo>
                  <a:pt x="21606" y="43200"/>
                </a:lnTo>
                <a:cubicBezTo>
                  <a:pt x="9674" y="43200"/>
                  <a:pt x="0" y="33528"/>
                  <a:pt x="0" y="21599"/>
                </a:cubicBezTo>
                <a:lnTo>
                  <a:pt x="0" y="21599"/>
                </a:lnTo>
                <a:cubicBezTo>
                  <a:pt x="0" y="9671"/>
                  <a:pt x="9674" y="0"/>
                  <a:pt x="21606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4" name="Shape 1147"/>
          <p:cNvSpPr/>
          <p:nvPr/>
        </p:nvSpPr>
        <p:spPr>
          <a:xfrm>
            <a:off x="2609640" y="36720"/>
            <a:ext cx="752040" cy="565560"/>
          </a:xfrm>
          <a:custGeom>
            <a:avLst/>
            <a:gdLst>
              <a:gd name="textAreaLeft" fmla="*/ 0 w 752040"/>
              <a:gd name="textAreaRight" fmla="*/ 752400 w 752040"/>
              <a:gd name="textAreaTop" fmla="*/ 0 h 565560"/>
              <a:gd name="textAreaBottom" fmla="*/ 565920 h 565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41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41" y="43200"/>
                  <a:pt x="21600" y="43200"/>
                </a:cubicBezTo>
                <a:lnTo>
                  <a:pt x="21600" y="43200"/>
                </a:lnTo>
                <a:cubicBezTo>
                  <a:pt x="9673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3" y="0"/>
                  <a:pt x="21600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5" name="Shape 1148"/>
          <p:cNvSpPr/>
          <p:nvPr/>
        </p:nvSpPr>
        <p:spPr>
          <a:xfrm>
            <a:off x="2272320" y="35640"/>
            <a:ext cx="748440" cy="562680"/>
          </a:xfrm>
          <a:custGeom>
            <a:avLst/>
            <a:gdLst>
              <a:gd name="textAreaLeft" fmla="*/ 0 w 748440"/>
              <a:gd name="textAreaRight" fmla="*/ 748800 w 748440"/>
              <a:gd name="textAreaTop" fmla="*/ 0 h 562680"/>
              <a:gd name="textAreaBottom" fmla="*/ 563040 h 5626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27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27" y="43200"/>
                  <a:pt x="21608" y="43200"/>
                </a:cubicBezTo>
                <a:lnTo>
                  <a:pt x="21608" y="43200"/>
                </a:lnTo>
                <a:cubicBezTo>
                  <a:pt x="9672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2" y="0"/>
                  <a:pt x="21608" y="0"/>
                </a:cubicBezTo>
                <a:close/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6" name="PlaceHolder 1"/>
          <p:cNvSpPr>
            <a:spLocks noGrp="1"/>
          </p:cNvSpPr>
          <p:nvPr>
            <p:ph type="dt" idx="25"/>
          </p:nvPr>
        </p:nvSpPr>
        <p:spPr>
          <a:xfrm>
            <a:off x="81540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 type="ftr" idx="26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 type="sldNum" idx="27"/>
          </p:nvPr>
        </p:nvSpPr>
        <p:spPr>
          <a:xfrm>
            <a:off x="8592120" y="6356520"/>
            <a:ext cx="278388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3D91D69-F489-41E8-B539-18A430019872}" type="slidenum"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slideLayout" Target="../slideLayouts/slideLayout6.xml"/><Relationship Id="rId10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2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623520" y="2568960"/>
            <a:ext cx="7382880" cy="16538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r" defTabSz="914400">
              <a:lnSpc>
                <a:spcPct val="100000"/>
              </a:lnSpc>
              <a:buNone/>
            </a:pPr>
            <a:r>
              <a:rPr b="1" lang="ru-RU" sz="4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Система аренды электросамокатов и велосипедов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 type="subTitle"/>
          </p:nvPr>
        </p:nvSpPr>
        <p:spPr>
          <a:xfrm>
            <a:off x="8881560" y="2597760"/>
            <a:ext cx="2974680" cy="166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marL="171360" indent="-171360" defTabSz="9144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ru-RU" sz="2000" strike="noStrike" u="none">
                <a:solidFill>
                  <a:schemeClr val="lt1"/>
                </a:solidFill>
                <a:effectLst/>
                <a:uFillTx/>
                <a:latin typeface="Comic Sans MS"/>
                <a:ea typeface="Comic Sans MS"/>
              </a:rPr>
              <a:t>Выполнил: </a:t>
            </a:r>
            <a:r>
              <a:rPr b="1" lang="ru-RU" sz="2000" strike="noStrike" u="none">
                <a:solidFill>
                  <a:srgbClr val="28374a"/>
                </a:solidFill>
                <a:effectLst/>
                <a:uFillTx/>
                <a:latin typeface="Comic Sans MS"/>
                <a:ea typeface="Comic Sans MS"/>
              </a:rPr>
              <a:t>М.С. Селиванов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914400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lt1"/>
                </a:solidFill>
                <a:effectLst/>
                <a:uFillTx/>
                <a:latin typeface="Comic Sans MS"/>
                <a:ea typeface="Comic Sans MS"/>
              </a:rPr>
              <a:t>Преподаватель: </a:t>
            </a: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О</a:t>
            </a:r>
            <a:r>
              <a:rPr b="1" lang="ru-RU" sz="2000" strike="noStrike" u="none">
                <a:solidFill>
                  <a:srgbClr val="28374a"/>
                </a:solidFill>
                <a:effectLst/>
                <a:uFillTx/>
                <a:latin typeface="Comic Sans MS"/>
                <a:ea typeface="Comic Sans MS"/>
              </a:rPr>
              <a:t>. А. Рослова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med">
    <p:cover dir="l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xfrm>
            <a:off x="787680" y="86760"/>
            <a:ext cx="10588320" cy="11426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1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Консольный интерфейс: Простота и эффективность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38" name=""/>
          <p:cNvSpPr/>
          <p:nvPr/>
        </p:nvSpPr>
        <p:spPr>
          <a:xfrm>
            <a:off x="1512720" y="1169640"/>
            <a:ext cx="297108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Ключевые возможности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9" name=""/>
          <p:cNvSpPr/>
          <p:nvPr/>
        </p:nvSpPr>
        <p:spPr>
          <a:xfrm>
            <a:off x="6811200" y="1229760"/>
            <a:ext cx="395172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Второстепенные возможности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40" name="" descr=""/>
          <p:cNvPicPr/>
          <p:nvPr/>
        </p:nvPicPr>
        <p:blipFill>
          <a:blip r:embed="rId1"/>
          <a:stretch/>
        </p:blipFill>
        <p:spPr>
          <a:xfrm>
            <a:off x="431280" y="1595880"/>
            <a:ext cx="5133600" cy="3514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1" name="" descr=""/>
          <p:cNvPicPr/>
          <p:nvPr/>
        </p:nvPicPr>
        <p:blipFill>
          <a:blip r:embed="rId2"/>
          <a:stretch/>
        </p:blipFill>
        <p:spPr>
          <a:xfrm>
            <a:off x="5855400" y="1613160"/>
            <a:ext cx="5803200" cy="1815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2" name="" descr=""/>
          <p:cNvPicPr/>
          <p:nvPr/>
        </p:nvPicPr>
        <p:blipFill>
          <a:blip r:embed="rId3"/>
          <a:stretch/>
        </p:blipFill>
        <p:spPr>
          <a:xfrm>
            <a:off x="5964840" y="3581640"/>
            <a:ext cx="5743080" cy="2037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3" name="" descr=""/>
          <p:cNvPicPr/>
          <p:nvPr/>
        </p:nvPicPr>
        <p:blipFill>
          <a:blip r:embed="rId4"/>
          <a:stretch/>
        </p:blipFill>
        <p:spPr>
          <a:xfrm>
            <a:off x="389880" y="5189040"/>
            <a:ext cx="5216400" cy="1518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44" name=""/>
          <p:cNvSpPr/>
          <p:nvPr/>
        </p:nvSpPr>
        <p:spPr>
          <a:xfrm>
            <a:off x="6095880" y="5763240"/>
            <a:ext cx="5337720" cy="945000"/>
          </a:xfr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400" strike="noStrike" u="none">
                <a:solidFill>
                  <a:srgbClr val="28374a"/>
                </a:solidFill>
                <a:effectLst/>
                <a:uFillTx/>
                <a:latin typeface="Comic Sans MS"/>
                <a:ea typeface="Comic Sans MS"/>
              </a:rPr>
              <a:t>Преимущества подхода: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400" strike="noStrike" u="none">
                <a:solidFill>
                  <a:srgbClr val="28374a"/>
                </a:solidFill>
                <a:effectLst/>
                <a:uFillTx/>
                <a:latin typeface="Comic Sans MS"/>
                <a:ea typeface="Comic Sans MS"/>
              </a:rPr>
              <a:t>+</a:t>
            </a:r>
            <a:r>
              <a:rPr b="0" lang="ru-RU" sz="1400" strike="noStrike" u="none">
                <a:solidFill>
                  <a:srgbClr val="28374a"/>
                </a:solidFill>
                <a:effectLst/>
                <a:uFillTx/>
                <a:latin typeface="Comic Sans MS"/>
                <a:ea typeface="Comic Sans MS"/>
              </a:rPr>
              <a:t> Быстрая работа даже на слабых компьютерах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400" strike="noStrike" u="none">
                <a:solidFill>
                  <a:srgbClr val="28374a"/>
                </a:solidFill>
                <a:effectLst/>
                <a:uFillTx/>
                <a:latin typeface="Comic Sans MS"/>
                <a:ea typeface="Comic Sans MS"/>
              </a:rPr>
              <a:t>+</a:t>
            </a:r>
            <a:r>
              <a:rPr b="0" lang="ru-RU" sz="1400" strike="noStrike" u="none">
                <a:solidFill>
                  <a:srgbClr val="28374a"/>
                </a:solidFill>
                <a:effectLst/>
                <a:uFillTx/>
                <a:latin typeface="Comic Sans MS"/>
                <a:ea typeface="Comic Sans MS"/>
              </a:rPr>
              <a:t> Минимальные требования к инфраструктуре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400" strike="noStrike" u="none">
                <a:solidFill>
                  <a:srgbClr val="28374a"/>
                </a:solidFill>
                <a:effectLst/>
                <a:uFillTx/>
                <a:latin typeface="Comic Sans MS"/>
                <a:ea typeface="Comic Sans MS"/>
              </a:rPr>
              <a:t>+</a:t>
            </a:r>
            <a:r>
              <a:rPr b="0" lang="ru-RU" sz="1400" strike="noStrike" u="none">
                <a:solidFill>
                  <a:srgbClr val="28374a"/>
                </a:solidFill>
                <a:effectLst/>
                <a:uFillTx/>
                <a:latin typeface="Comic Sans MS"/>
                <a:ea typeface="Comic Sans MS"/>
              </a:rPr>
              <a:t> Простота поддержки и модификации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med">
    <p:cover dir="lu"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787680" y="274680"/>
            <a:ext cx="10588320" cy="11426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1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Жизненный цикл аренды: от выбора до отчета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446" name="" descr=""/>
          <p:cNvPicPr/>
          <p:nvPr/>
        </p:nvPicPr>
        <p:blipFill>
          <a:blip r:embed="rId1"/>
          <a:stretch/>
        </p:blipFill>
        <p:spPr>
          <a:xfrm>
            <a:off x="2320560" y="2448000"/>
            <a:ext cx="7972200" cy="2437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7" name="" descr=""/>
          <p:cNvPicPr/>
          <p:nvPr/>
        </p:nvPicPr>
        <p:blipFill>
          <a:blip r:embed="rId2"/>
          <a:stretch/>
        </p:blipFill>
        <p:spPr>
          <a:xfrm>
            <a:off x="5754600" y="1533600"/>
            <a:ext cx="2790360" cy="914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48" name=""/>
          <p:cNvSpPr/>
          <p:nvPr/>
        </p:nvSpPr>
        <p:spPr>
          <a:xfrm>
            <a:off x="1380240" y="1624680"/>
            <a:ext cx="4025880" cy="36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horzOverflow="overflow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Сначала нужно зарегистрироваться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49" name="" descr=""/>
          <p:cNvPicPr/>
          <p:nvPr/>
        </p:nvPicPr>
        <p:blipFill>
          <a:blip r:embed="rId3"/>
          <a:stretch/>
        </p:blipFill>
        <p:spPr>
          <a:xfrm>
            <a:off x="258120" y="5477040"/>
            <a:ext cx="6524280" cy="761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50" name=""/>
          <p:cNvSpPr/>
          <p:nvPr/>
        </p:nvSpPr>
        <p:spPr>
          <a:xfrm>
            <a:off x="560160" y="5110920"/>
            <a:ext cx="8623440" cy="36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horzOverflow="overflow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В случае неудачи ввода, приложение оповестит пользователя об проблеме.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51" name="" descr=""/>
          <p:cNvPicPr/>
          <p:nvPr/>
        </p:nvPicPr>
        <p:blipFill>
          <a:blip r:embed="rId4"/>
          <a:stretch/>
        </p:blipFill>
        <p:spPr>
          <a:xfrm>
            <a:off x="6965280" y="5477040"/>
            <a:ext cx="4524120" cy="1228320"/>
          </a:xfrm>
          <a:prstGeom prst="rect">
            <a:avLst/>
          </a:prstGeom>
          <a:noFill/>
          <a:ln w="0">
            <a:noFill/>
          </a:ln>
        </p:spPr>
      </p:pic>
    </p:spTree>
  </p:cSld>
  <p:transition spd="med">
    <p:cover dir="lu"/>
  </p:transition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787680" y="274680"/>
            <a:ext cx="10588320" cy="11426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1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Жизненный цикл аренды: от выбора до отчета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53" name=""/>
          <p:cNvSpPr/>
          <p:nvPr/>
        </p:nvSpPr>
        <p:spPr>
          <a:xfrm>
            <a:off x="1380240" y="1624680"/>
            <a:ext cx="3342960" cy="64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Далее нужно добавить транспорт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54" name="" descr=""/>
          <p:cNvPicPr/>
          <p:nvPr/>
        </p:nvPicPr>
        <p:blipFill>
          <a:blip r:embed="rId1"/>
          <a:stretch/>
        </p:blipFill>
        <p:spPr>
          <a:xfrm>
            <a:off x="1134720" y="2450880"/>
            <a:ext cx="2790360" cy="809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5" name="" descr=""/>
          <p:cNvPicPr/>
          <p:nvPr/>
        </p:nvPicPr>
        <p:blipFill>
          <a:blip r:embed="rId2"/>
          <a:stretch/>
        </p:blipFill>
        <p:spPr>
          <a:xfrm>
            <a:off x="546840" y="3499920"/>
            <a:ext cx="3966120" cy="2397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56" name=""/>
          <p:cNvSpPr/>
          <p:nvPr/>
        </p:nvSpPr>
        <p:spPr>
          <a:xfrm>
            <a:off x="738720" y="6003720"/>
            <a:ext cx="335160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Выбираем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: 1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57" name="" descr=""/>
          <p:cNvPicPr/>
          <p:nvPr/>
        </p:nvPicPr>
        <p:blipFill>
          <a:blip r:embed="rId3"/>
          <a:stretch/>
        </p:blipFill>
        <p:spPr>
          <a:xfrm>
            <a:off x="8090280" y="3589200"/>
            <a:ext cx="3564000" cy="473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8" name="" descr=""/>
          <p:cNvPicPr/>
          <p:nvPr/>
        </p:nvPicPr>
        <p:blipFill>
          <a:blip r:embed="rId4"/>
          <a:stretch/>
        </p:blipFill>
        <p:spPr>
          <a:xfrm>
            <a:off x="4723200" y="2123280"/>
            <a:ext cx="6733800" cy="120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59" name=""/>
          <p:cNvSpPr/>
          <p:nvPr/>
        </p:nvSpPr>
        <p:spPr>
          <a:xfrm>
            <a:off x="4991040" y="1624680"/>
            <a:ext cx="376992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Заполняем данными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0" name=""/>
          <p:cNvSpPr/>
          <p:nvPr/>
        </p:nvSpPr>
        <p:spPr>
          <a:xfrm>
            <a:off x="5242680" y="3696840"/>
            <a:ext cx="378252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Если неверно ввели, то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61" name="" descr=""/>
          <p:cNvPicPr/>
          <p:nvPr/>
        </p:nvPicPr>
        <p:blipFill>
          <a:blip r:embed="rId5"/>
          <a:stretch/>
        </p:blipFill>
        <p:spPr>
          <a:xfrm>
            <a:off x="6221160" y="5243760"/>
            <a:ext cx="3485880" cy="942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2" name=""/>
          <p:cNvSpPr/>
          <p:nvPr/>
        </p:nvSpPr>
        <p:spPr>
          <a:xfrm>
            <a:off x="6528600" y="4818240"/>
            <a:ext cx="27122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Иначе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med">
    <p:cover dir="lu"/>
  </p:transition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title"/>
          </p:nvPr>
        </p:nvSpPr>
        <p:spPr>
          <a:xfrm>
            <a:off x="787680" y="274680"/>
            <a:ext cx="10588320" cy="11426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1" lang="ru-RU" sz="4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Жизненный цикл аренды: от выбора до отчета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64" name=""/>
          <p:cNvSpPr/>
          <p:nvPr/>
        </p:nvSpPr>
        <p:spPr>
          <a:xfrm>
            <a:off x="611280" y="1624680"/>
            <a:ext cx="337464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Раз мы добавили транспорт, то можно и посмотреть на весь автопарк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65" name="" descr=""/>
          <p:cNvPicPr/>
          <p:nvPr/>
        </p:nvPicPr>
        <p:blipFill>
          <a:blip r:embed="rId1"/>
          <a:stretch/>
        </p:blipFill>
        <p:spPr>
          <a:xfrm>
            <a:off x="406800" y="2639160"/>
            <a:ext cx="3485880" cy="2571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6" name="" descr=""/>
          <p:cNvPicPr/>
          <p:nvPr/>
        </p:nvPicPr>
        <p:blipFill>
          <a:blip r:embed="rId2"/>
          <a:stretch/>
        </p:blipFill>
        <p:spPr>
          <a:xfrm>
            <a:off x="5586120" y="1624680"/>
            <a:ext cx="2704680" cy="818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7" name="" descr=""/>
          <p:cNvPicPr/>
          <p:nvPr/>
        </p:nvPicPr>
        <p:blipFill>
          <a:blip r:embed="rId3"/>
          <a:stretch/>
        </p:blipFill>
        <p:spPr>
          <a:xfrm>
            <a:off x="6379920" y="3333240"/>
            <a:ext cx="3200040" cy="704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8" name=""/>
          <p:cNvSpPr/>
          <p:nvPr/>
        </p:nvSpPr>
        <p:spPr>
          <a:xfrm>
            <a:off x="8587080" y="1899000"/>
            <a:ext cx="337752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Ожидаем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69" name="" descr=""/>
          <p:cNvPicPr/>
          <p:nvPr/>
        </p:nvPicPr>
        <p:blipFill>
          <a:blip r:embed="rId4"/>
          <a:stretch/>
        </p:blipFill>
        <p:spPr>
          <a:xfrm>
            <a:off x="3985920" y="4375440"/>
            <a:ext cx="8124480" cy="2206440"/>
          </a:xfrm>
          <a:prstGeom prst="rect">
            <a:avLst/>
          </a:prstGeom>
          <a:noFill/>
          <a:ln w="0">
            <a:noFill/>
          </a:ln>
        </p:spPr>
      </p:pic>
    </p:spTree>
  </p:cSld>
  <p:transition spd="med">
    <p:cover dir="lu"/>
  </p:transition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787680" y="274680"/>
            <a:ext cx="10588320" cy="11426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1" lang="ru-RU" sz="4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Жизненный цикл аренды: от выбора до отчета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71" name=""/>
          <p:cNvSpPr/>
          <p:nvPr/>
        </p:nvSpPr>
        <p:spPr>
          <a:xfrm>
            <a:off x="611280" y="1624680"/>
            <a:ext cx="338868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Теперь можно и арендовать транспорт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72" name="" descr=""/>
          <p:cNvPicPr/>
          <p:nvPr/>
        </p:nvPicPr>
        <p:blipFill>
          <a:blip r:embed="rId1"/>
          <a:stretch/>
        </p:blipFill>
        <p:spPr>
          <a:xfrm>
            <a:off x="158760" y="2490480"/>
            <a:ext cx="6105240" cy="3219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3" name="" descr=""/>
          <p:cNvPicPr/>
          <p:nvPr/>
        </p:nvPicPr>
        <p:blipFill>
          <a:blip r:embed="rId2"/>
          <a:stretch/>
        </p:blipFill>
        <p:spPr>
          <a:xfrm>
            <a:off x="6677280" y="1547640"/>
            <a:ext cx="4590720" cy="1342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4" name="" descr=""/>
          <p:cNvPicPr/>
          <p:nvPr/>
        </p:nvPicPr>
        <p:blipFill>
          <a:blip r:embed="rId3"/>
          <a:stretch/>
        </p:blipFill>
        <p:spPr>
          <a:xfrm>
            <a:off x="6588000" y="3429000"/>
            <a:ext cx="5047920" cy="2466720"/>
          </a:xfrm>
          <a:prstGeom prst="rect">
            <a:avLst/>
          </a:prstGeom>
          <a:noFill/>
          <a:ln w="0">
            <a:noFill/>
          </a:ln>
        </p:spPr>
      </p:pic>
    </p:spTree>
  </p:cSld>
  <p:transition spd="med">
    <p:cover dir="lu"/>
  </p:transition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title"/>
          </p:nvPr>
        </p:nvSpPr>
        <p:spPr>
          <a:xfrm>
            <a:off x="787680" y="274680"/>
            <a:ext cx="10588320" cy="11426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1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Жизненный цикл аренды: от выбора до отчета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76" name=""/>
          <p:cNvSpPr/>
          <p:nvPr/>
        </p:nvSpPr>
        <p:spPr>
          <a:xfrm>
            <a:off x="432720" y="1713960"/>
            <a:ext cx="5244480" cy="91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Выбрали пользователя, теперь нужно выбрать транспорт для аренды и место старта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77" name="" descr=""/>
          <p:cNvPicPr/>
          <p:nvPr/>
        </p:nvPicPr>
        <p:blipFill>
          <a:blip r:embed="rId1"/>
          <a:stretch/>
        </p:blipFill>
        <p:spPr>
          <a:xfrm>
            <a:off x="525960" y="2609280"/>
            <a:ext cx="4266720" cy="1133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8" name="" descr=""/>
          <p:cNvPicPr/>
          <p:nvPr/>
        </p:nvPicPr>
        <p:blipFill>
          <a:blip r:embed="rId2"/>
          <a:stretch/>
        </p:blipFill>
        <p:spPr>
          <a:xfrm>
            <a:off x="432720" y="4167360"/>
            <a:ext cx="4943160" cy="1885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9" name="" descr=""/>
          <p:cNvPicPr/>
          <p:nvPr/>
        </p:nvPicPr>
        <p:blipFill>
          <a:blip r:embed="rId3"/>
          <a:stretch/>
        </p:blipFill>
        <p:spPr>
          <a:xfrm>
            <a:off x="6012720" y="1498320"/>
            <a:ext cx="3514320" cy="1171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0" name="" descr=""/>
          <p:cNvPicPr/>
          <p:nvPr/>
        </p:nvPicPr>
        <p:blipFill>
          <a:blip r:embed="rId4"/>
          <a:stretch/>
        </p:blipFill>
        <p:spPr>
          <a:xfrm>
            <a:off x="5804280" y="2778120"/>
            <a:ext cx="4200120" cy="2180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1" name="" descr=""/>
          <p:cNvPicPr/>
          <p:nvPr/>
        </p:nvPicPr>
        <p:blipFill>
          <a:blip r:embed="rId5"/>
          <a:stretch/>
        </p:blipFill>
        <p:spPr>
          <a:xfrm>
            <a:off x="6290640" y="5034600"/>
            <a:ext cx="3590640" cy="89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2" name="" descr=""/>
          <p:cNvPicPr/>
          <p:nvPr/>
        </p:nvPicPr>
        <p:blipFill>
          <a:blip r:embed="rId6"/>
          <a:stretch/>
        </p:blipFill>
        <p:spPr>
          <a:xfrm>
            <a:off x="8614800" y="5999400"/>
            <a:ext cx="3076200" cy="818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83" name=""/>
          <p:cNvSpPr/>
          <p:nvPr/>
        </p:nvSpPr>
        <p:spPr>
          <a:xfrm>
            <a:off x="432720" y="6283800"/>
            <a:ext cx="812952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Если все правильно выбрано и есть доступ к серверу, то все загрузится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med">
    <p:cover dir="lu"/>
  </p:transition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787680" y="274680"/>
            <a:ext cx="10588320" cy="11426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1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Жизненный цикл аренды: от выбора до отчета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85" name=""/>
          <p:cNvSpPr/>
          <p:nvPr/>
        </p:nvSpPr>
        <p:spPr>
          <a:xfrm>
            <a:off x="432720" y="1713960"/>
            <a:ext cx="525780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Думаю теперь можно завершить аренду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86" name="" descr=""/>
          <p:cNvPicPr/>
          <p:nvPr/>
        </p:nvPicPr>
        <p:blipFill>
          <a:blip r:embed="rId1"/>
          <a:stretch/>
        </p:blipFill>
        <p:spPr>
          <a:xfrm>
            <a:off x="922680" y="2510280"/>
            <a:ext cx="2552400" cy="313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7" name="" descr=""/>
          <p:cNvPicPr/>
          <p:nvPr/>
        </p:nvPicPr>
        <p:blipFill>
          <a:blip r:embed="rId2"/>
          <a:stretch/>
        </p:blipFill>
        <p:spPr>
          <a:xfrm>
            <a:off x="595440" y="2996280"/>
            <a:ext cx="3543120" cy="1266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8" name="" descr=""/>
          <p:cNvPicPr/>
          <p:nvPr/>
        </p:nvPicPr>
        <p:blipFill>
          <a:blip r:embed="rId3"/>
          <a:stretch/>
        </p:blipFill>
        <p:spPr>
          <a:xfrm>
            <a:off x="149760" y="4357800"/>
            <a:ext cx="5993640" cy="2305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9" name="" descr=""/>
          <p:cNvPicPr/>
          <p:nvPr/>
        </p:nvPicPr>
        <p:blipFill>
          <a:blip r:embed="rId4"/>
          <a:stretch/>
        </p:blipFill>
        <p:spPr>
          <a:xfrm>
            <a:off x="7024680" y="1515960"/>
            <a:ext cx="3152520" cy="761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0" name="" descr=""/>
          <p:cNvPicPr/>
          <p:nvPr/>
        </p:nvPicPr>
        <p:blipFill>
          <a:blip r:embed="rId5"/>
          <a:stretch/>
        </p:blipFill>
        <p:spPr>
          <a:xfrm>
            <a:off x="6399720" y="2500920"/>
            <a:ext cx="4533480" cy="1762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1" name="" descr=""/>
          <p:cNvPicPr/>
          <p:nvPr/>
        </p:nvPicPr>
        <p:blipFill>
          <a:blip r:embed="rId6"/>
          <a:stretch/>
        </p:blipFill>
        <p:spPr>
          <a:xfrm>
            <a:off x="6399720" y="4504680"/>
            <a:ext cx="2790360" cy="657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2" name="" descr=""/>
          <p:cNvPicPr/>
          <p:nvPr/>
        </p:nvPicPr>
        <p:blipFill>
          <a:blip r:embed="rId7"/>
          <a:stretch/>
        </p:blipFill>
        <p:spPr>
          <a:xfrm>
            <a:off x="8666640" y="5234400"/>
            <a:ext cx="3285720" cy="552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3" name="" descr=""/>
          <p:cNvPicPr/>
          <p:nvPr/>
        </p:nvPicPr>
        <p:blipFill>
          <a:blip r:embed="rId8"/>
          <a:stretch/>
        </p:blipFill>
        <p:spPr>
          <a:xfrm>
            <a:off x="6399720" y="5855760"/>
            <a:ext cx="3083760" cy="886680"/>
          </a:xfrm>
          <a:prstGeom prst="rect">
            <a:avLst/>
          </a:prstGeom>
          <a:noFill/>
          <a:ln w="0">
            <a:noFill/>
          </a:ln>
        </p:spPr>
      </p:pic>
    </p:spTree>
  </p:cSld>
  <p:transition spd="med">
    <p:cover dir="lu"/>
  </p:transition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/>
          </p:nvPr>
        </p:nvSpPr>
        <p:spPr>
          <a:xfrm>
            <a:off x="815400" y="1595520"/>
            <a:ext cx="5178600" cy="4514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Попытка ввести неверную почту</a:t>
            </a:r>
            <a:endParaRPr b="0" lang="ru-RU" sz="28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</p:txBody>
      </p:sp>
      <p:sp>
        <p:nvSpPr>
          <p:cNvPr id="495" name="PlaceHolder 2"/>
          <p:cNvSpPr>
            <a:spLocks noGrp="1"/>
          </p:cNvSpPr>
          <p:nvPr>
            <p:ph/>
          </p:nvPr>
        </p:nvSpPr>
        <p:spPr>
          <a:xfrm>
            <a:off x="6197760" y="1595520"/>
            <a:ext cx="5178600" cy="4514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Попытка ввести неверный </a:t>
            </a:r>
            <a:r>
              <a:rPr b="0" lang="en-US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cvc </a:t>
            </a: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код или номер карты</a:t>
            </a:r>
            <a:endParaRPr b="0" lang="ru-RU" sz="28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</p:txBody>
      </p:sp>
      <p:sp>
        <p:nvSpPr>
          <p:cNvPr id="496" name="PlaceHolder 3"/>
          <p:cNvSpPr>
            <a:spLocks noGrp="1"/>
          </p:cNvSpPr>
          <p:nvPr>
            <p:ph type="title"/>
          </p:nvPr>
        </p:nvSpPr>
        <p:spPr>
          <a:xfrm>
            <a:off x="787680" y="274680"/>
            <a:ext cx="1058832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1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Тестирование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497" name="" descr=""/>
          <p:cNvPicPr/>
          <p:nvPr/>
        </p:nvPicPr>
        <p:blipFill>
          <a:blip r:embed="rId1"/>
          <a:stretch/>
        </p:blipFill>
        <p:spPr>
          <a:xfrm>
            <a:off x="992160" y="2639160"/>
            <a:ext cx="3933360" cy="1037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8" name="" descr=""/>
          <p:cNvPicPr/>
          <p:nvPr/>
        </p:nvPicPr>
        <p:blipFill>
          <a:blip r:embed="rId2"/>
          <a:stretch/>
        </p:blipFill>
        <p:spPr>
          <a:xfrm>
            <a:off x="506160" y="4007880"/>
            <a:ext cx="4266720" cy="847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9" name="" descr=""/>
          <p:cNvPicPr/>
          <p:nvPr/>
        </p:nvPicPr>
        <p:blipFill>
          <a:blip r:embed="rId3"/>
          <a:stretch/>
        </p:blipFill>
        <p:spPr>
          <a:xfrm>
            <a:off x="5289480" y="2639160"/>
            <a:ext cx="6615720" cy="981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00" name="Content Placeholder 3"/>
          <p:cNvSpPr/>
          <p:nvPr/>
        </p:nvSpPr>
        <p:spPr>
          <a:xfrm>
            <a:off x="6008040" y="3677400"/>
            <a:ext cx="5178600" cy="1019520"/>
          </a:xfr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Попытка ввести неверную дату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01" name="" descr=""/>
          <p:cNvPicPr/>
          <p:nvPr/>
        </p:nvPicPr>
        <p:blipFill>
          <a:blip r:embed="rId4"/>
          <a:stretch/>
        </p:blipFill>
        <p:spPr>
          <a:xfrm>
            <a:off x="5289480" y="4855680"/>
            <a:ext cx="6815160" cy="511560"/>
          </a:xfrm>
          <a:prstGeom prst="rect">
            <a:avLst/>
          </a:prstGeom>
          <a:noFill/>
          <a:ln w="0">
            <a:noFill/>
          </a:ln>
        </p:spPr>
      </p:pic>
    </p:spTree>
  </p:cSld>
  <p:transition spd="med">
    <p:cover dir="lu"/>
  </p:transition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/>
          </p:nvPr>
        </p:nvSpPr>
        <p:spPr>
          <a:xfrm>
            <a:off x="815400" y="1595520"/>
            <a:ext cx="5178600" cy="4514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Попытка входа на сервер с рандомным паролем</a:t>
            </a:r>
            <a:endParaRPr b="0" lang="ru-RU" sz="28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ru-RU" sz="28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ru-RU" sz="28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</p:txBody>
      </p:sp>
      <p:sp>
        <p:nvSpPr>
          <p:cNvPr id="503" name="PlaceHolder 2"/>
          <p:cNvSpPr>
            <a:spLocks noGrp="1"/>
          </p:cNvSpPr>
          <p:nvPr>
            <p:ph/>
          </p:nvPr>
        </p:nvSpPr>
        <p:spPr>
          <a:xfrm>
            <a:off x="6197760" y="1595520"/>
            <a:ext cx="5178600" cy="4514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Попытка обхода сервера</a:t>
            </a:r>
            <a:endParaRPr b="0" lang="ru-RU" sz="28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ru-RU" sz="28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ru-RU" sz="28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ru-RU" sz="28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ru-RU" sz="28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ru-RU" sz="28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Успешно заходит, но....</a:t>
            </a:r>
            <a:endParaRPr b="0" lang="ru-RU" sz="28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</p:txBody>
      </p:sp>
      <p:sp>
        <p:nvSpPr>
          <p:cNvPr id="504" name="PlaceHolder 3"/>
          <p:cNvSpPr>
            <a:spLocks noGrp="1"/>
          </p:cNvSpPr>
          <p:nvPr>
            <p:ph type="title"/>
          </p:nvPr>
        </p:nvSpPr>
        <p:spPr>
          <a:xfrm>
            <a:off x="787680" y="274680"/>
            <a:ext cx="1058832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1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Тестирование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505" name="" descr=""/>
          <p:cNvPicPr/>
          <p:nvPr/>
        </p:nvPicPr>
        <p:blipFill>
          <a:blip r:embed="rId1"/>
          <a:stretch/>
        </p:blipFill>
        <p:spPr>
          <a:xfrm>
            <a:off x="357120" y="2651040"/>
            <a:ext cx="5486040" cy="1056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6" name="" descr=""/>
          <p:cNvPicPr/>
          <p:nvPr/>
        </p:nvPicPr>
        <p:blipFill>
          <a:blip r:embed="rId2"/>
          <a:stretch/>
        </p:blipFill>
        <p:spPr>
          <a:xfrm>
            <a:off x="6528600" y="2162880"/>
            <a:ext cx="2666520" cy="1095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7" name="" descr=""/>
          <p:cNvPicPr/>
          <p:nvPr/>
        </p:nvPicPr>
        <p:blipFill>
          <a:blip r:embed="rId3"/>
          <a:stretch/>
        </p:blipFill>
        <p:spPr>
          <a:xfrm>
            <a:off x="5618880" y="4663440"/>
            <a:ext cx="5152680" cy="1152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8" name="" descr=""/>
          <p:cNvPicPr/>
          <p:nvPr/>
        </p:nvPicPr>
        <p:blipFill>
          <a:blip r:embed="rId4"/>
          <a:stretch/>
        </p:blipFill>
        <p:spPr>
          <a:xfrm>
            <a:off x="787680" y="5886360"/>
            <a:ext cx="4066920" cy="904680"/>
          </a:xfrm>
          <a:prstGeom prst="rect">
            <a:avLst/>
          </a:prstGeom>
          <a:noFill/>
          <a:ln w="0">
            <a:noFill/>
          </a:ln>
        </p:spPr>
      </p:pic>
    </p:spTree>
  </p:cSld>
  <p:transition spd="med">
    <p:cover dir="lu"/>
  </p:transition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/>
          </p:nvPr>
        </p:nvSpPr>
        <p:spPr>
          <a:xfrm>
            <a:off x="815400" y="1595520"/>
            <a:ext cx="5178600" cy="4514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ru-RU" sz="28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510" name="PlaceHolder 2"/>
          <p:cNvSpPr>
            <a:spLocks noGrp="1"/>
          </p:cNvSpPr>
          <p:nvPr>
            <p:ph/>
          </p:nvPr>
        </p:nvSpPr>
        <p:spPr>
          <a:xfrm>
            <a:off x="6197760" y="1595520"/>
            <a:ext cx="5178600" cy="4514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ru-RU" sz="28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511" name="PlaceHolder 3"/>
          <p:cNvSpPr>
            <a:spLocks noGrp="1"/>
          </p:cNvSpPr>
          <p:nvPr>
            <p:ph type="title"/>
          </p:nvPr>
        </p:nvSpPr>
        <p:spPr>
          <a:xfrm>
            <a:off x="787680" y="274680"/>
            <a:ext cx="1058832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1" lang="ru-RU" sz="44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  <a:ea typeface="Arial"/>
            </a:endParaRPr>
          </a:p>
        </p:txBody>
      </p:sp>
      <p:pic>
        <p:nvPicPr>
          <p:cNvPr id="512" name="" descr=""/>
          <p:cNvPicPr/>
          <p:nvPr/>
        </p:nvPicPr>
        <p:blipFill>
          <a:blip r:embed="rId1"/>
          <a:stretch/>
        </p:blipFill>
        <p:spPr>
          <a:xfrm>
            <a:off x="1800" y="216720"/>
            <a:ext cx="12193200" cy="6423840"/>
          </a:xfrm>
          <a:prstGeom prst="rect">
            <a:avLst/>
          </a:prstGeom>
          <a:noFill/>
          <a:ln w="0">
            <a:noFill/>
          </a:ln>
        </p:spPr>
      </p:pic>
    </p:spTree>
  </p:cSld>
  <p:transition spd="med">
    <p:cover dir="lu"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787680" y="274680"/>
            <a:ext cx="1058832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1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Введение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/>
          </p:nvPr>
        </p:nvSpPr>
        <p:spPr>
          <a:xfrm>
            <a:off x="799200" y="1600200"/>
            <a:ext cx="10576800" cy="45255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Актуальность: Растущий спрос на экологичную городскую мобильность требует от операторов аренды высокой операционной эффективности.</a:t>
            </a:r>
            <a:endParaRPr b="0" lang="ru-RU" sz="28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28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Проблема: Ручное управление парком, арендами и платежами становится узким местом для роста, ведущим к ошибкам и потерям.</a:t>
            </a:r>
            <a:endParaRPr b="0" lang="ru-RU" sz="28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28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Цель проекта: Разработать высокопроизводительное программное ядро, которое возьмет на себя весь цикл жизни бизнеса — от учета транспорта до анализа прибыли.</a:t>
            </a:r>
            <a:endParaRPr b="0" lang="ru-RU" sz="28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</p:txBody>
      </p:sp>
    </p:spTree>
  </p:cSld>
  <p:transition spd="slow">
    <p:cover dir="lu"/>
  </p:transition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/>
          </p:nvPr>
        </p:nvSpPr>
        <p:spPr>
          <a:xfrm>
            <a:off x="815400" y="1595520"/>
            <a:ext cx="10834200" cy="4514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Главная проблема, во время создания всего проекта, это слишком проработанные анимации на каждом действии. Они отнимали очень много времени, чтобы проверить все, а также слишком много подменю в еще одном подменю, которое находится в меню, из-за этого уходило целое вечность на написание кода на каждую часть.</a:t>
            </a:r>
            <a:endParaRPr b="0" lang="ru-RU" sz="28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</p:txBody>
      </p:sp>
      <p:sp>
        <p:nvSpPr>
          <p:cNvPr id="514" name="PlaceHolder 2"/>
          <p:cNvSpPr>
            <a:spLocks noGrp="1"/>
          </p:cNvSpPr>
          <p:nvPr>
            <p:ph type="title"/>
          </p:nvPr>
        </p:nvSpPr>
        <p:spPr>
          <a:xfrm>
            <a:off x="787680" y="274680"/>
            <a:ext cx="1058832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1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Проблемы или вызов самому себе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transition spd="med">
    <p:cover dir="lu"/>
  </p:transition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/>
          </p:nvPr>
        </p:nvSpPr>
        <p:spPr>
          <a:xfrm>
            <a:off x="815400" y="1595520"/>
            <a:ext cx="5557320" cy="4514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Еще одна проблема, это дырявый демон </a:t>
            </a:r>
            <a:r>
              <a:rPr b="0" lang="en-US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dhcpcd.service</a:t>
            </a: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, который я так и не успел настроить на компе, где открыта база данных</a:t>
            </a:r>
            <a:r>
              <a:rPr b="0" lang="en-US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.</a:t>
            </a:r>
            <a:endParaRPr b="0" lang="ru-RU" sz="28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Из-за чего постоянно нужно было править константы, чтобы сервер работал</a:t>
            </a:r>
            <a:endParaRPr b="0" lang="ru-RU" sz="28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</p:txBody>
      </p:sp>
      <p:sp>
        <p:nvSpPr>
          <p:cNvPr id="516" name="PlaceHolder 2"/>
          <p:cNvSpPr>
            <a:spLocks noGrp="1"/>
          </p:cNvSpPr>
          <p:nvPr>
            <p:ph type="title"/>
          </p:nvPr>
        </p:nvSpPr>
        <p:spPr>
          <a:xfrm>
            <a:off x="787680" y="274680"/>
            <a:ext cx="1058832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1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Проблемы или вызов самому себе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517" name="" descr=""/>
          <p:cNvPicPr/>
          <p:nvPr/>
        </p:nvPicPr>
        <p:blipFill>
          <a:blip r:embed="rId1"/>
          <a:stretch/>
        </p:blipFill>
        <p:spPr>
          <a:xfrm>
            <a:off x="6706440" y="1566720"/>
            <a:ext cx="4180320" cy="4678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8" name="" descr=""/>
          <p:cNvPicPr/>
          <p:nvPr/>
        </p:nvPicPr>
        <p:blipFill>
          <a:blip r:embed="rId2"/>
          <a:stretch/>
        </p:blipFill>
        <p:spPr>
          <a:xfrm>
            <a:off x="1003680" y="5197320"/>
            <a:ext cx="5181120" cy="1047240"/>
          </a:xfrm>
          <a:prstGeom prst="rect">
            <a:avLst/>
          </a:prstGeom>
          <a:noFill/>
          <a:ln w="0">
            <a:noFill/>
          </a:ln>
        </p:spPr>
      </p:pic>
    </p:spTree>
  </p:cSld>
  <p:transition spd="med">
    <p:cover dir="lu"/>
  </p:transition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/>
          </p:nvPr>
        </p:nvSpPr>
        <p:spPr>
          <a:xfrm>
            <a:off x="291600" y="1328760"/>
            <a:ext cx="6413760" cy="4514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Просто гиганский код, на отладку которого ушло примерно 3 дня, по 6-8 часов.</a:t>
            </a:r>
            <a:endParaRPr b="0" lang="ru-RU" sz="28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28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Хотя в конце было удалено около копи-паста строчек и распределены по функция и классам (с полиморфизмом</a:t>
            </a:r>
            <a:r>
              <a:rPr b="0" lang="en-US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 </a:t>
            </a: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для сокращения)</a:t>
            </a:r>
            <a:endParaRPr b="0" lang="ru-RU" sz="28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</p:txBody>
      </p:sp>
      <p:sp>
        <p:nvSpPr>
          <p:cNvPr id="520" name="PlaceHolder 2"/>
          <p:cNvSpPr>
            <a:spLocks noGrp="1"/>
          </p:cNvSpPr>
          <p:nvPr>
            <p:ph type="title"/>
          </p:nvPr>
        </p:nvSpPr>
        <p:spPr>
          <a:xfrm>
            <a:off x="787680" y="274680"/>
            <a:ext cx="1058832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1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Проблемы или вызов самому себе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521" name="" descr=""/>
          <p:cNvPicPr/>
          <p:nvPr/>
        </p:nvPicPr>
        <p:blipFill>
          <a:blip r:embed="rId1"/>
          <a:stretch/>
        </p:blipFill>
        <p:spPr>
          <a:xfrm>
            <a:off x="7534440" y="1609560"/>
            <a:ext cx="1447560" cy="723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22" name="" descr=""/>
          <p:cNvPicPr/>
          <p:nvPr/>
        </p:nvPicPr>
        <p:blipFill>
          <a:blip r:embed="rId2"/>
          <a:stretch/>
        </p:blipFill>
        <p:spPr>
          <a:xfrm>
            <a:off x="7343640" y="2505240"/>
            <a:ext cx="4200120" cy="1638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23" name="" descr=""/>
          <p:cNvPicPr/>
          <p:nvPr/>
        </p:nvPicPr>
        <p:blipFill>
          <a:blip r:embed="rId3"/>
          <a:stretch/>
        </p:blipFill>
        <p:spPr>
          <a:xfrm>
            <a:off x="7881840" y="5429160"/>
            <a:ext cx="3590640" cy="1104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24" name="" descr=""/>
          <p:cNvPicPr/>
          <p:nvPr/>
        </p:nvPicPr>
        <p:blipFill>
          <a:blip r:embed="rId4"/>
          <a:stretch/>
        </p:blipFill>
        <p:spPr>
          <a:xfrm>
            <a:off x="7343640" y="4334040"/>
            <a:ext cx="1828440" cy="875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25" name="" descr=""/>
          <p:cNvPicPr/>
          <p:nvPr/>
        </p:nvPicPr>
        <p:blipFill>
          <a:blip r:embed="rId5"/>
          <a:stretch/>
        </p:blipFill>
        <p:spPr>
          <a:xfrm>
            <a:off x="9772560" y="4334040"/>
            <a:ext cx="1390320" cy="666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26" name="" descr=""/>
          <p:cNvPicPr/>
          <p:nvPr/>
        </p:nvPicPr>
        <p:blipFill>
          <a:blip r:embed="rId6"/>
          <a:stretch/>
        </p:blipFill>
        <p:spPr>
          <a:xfrm>
            <a:off x="639000" y="4943520"/>
            <a:ext cx="5733720" cy="1590480"/>
          </a:xfrm>
          <a:prstGeom prst="rect">
            <a:avLst/>
          </a:prstGeom>
          <a:noFill/>
          <a:ln w="0">
            <a:noFill/>
          </a:ln>
        </p:spPr>
      </p:pic>
    </p:spTree>
  </p:cSld>
  <p:transition spd="med">
    <p:cover dir="lu"/>
  </p:transition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title"/>
          </p:nvPr>
        </p:nvSpPr>
        <p:spPr>
          <a:xfrm>
            <a:off x="787680" y="274680"/>
            <a:ext cx="1058832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1" lang="ru-RU" sz="4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Вывод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528" name="" descr=""/>
          <p:cNvPicPr/>
          <p:nvPr/>
        </p:nvPicPr>
        <p:blipFill>
          <a:blip r:embed="rId1"/>
          <a:stretch/>
        </p:blipFill>
        <p:spPr>
          <a:xfrm>
            <a:off x="-239040" y="-27720"/>
            <a:ext cx="13257720" cy="7040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29" name="PlaceHolder 2"/>
          <p:cNvSpPr>
            <a:spLocks noGrp="1"/>
          </p:cNvSpPr>
          <p:nvPr>
            <p:ph/>
          </p:nvPr>
        </p:nvSpPr>
        <p:spPr>
          <a:xfrm>
            <a:off x="228600" y="981000"/>
            <a:ext cx="5943600" cy="51912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rmAutofit lnSpcReduction="9999"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400" strike="noStrike" u="none">
                <a:solidFill>
                  <a:schemeClr val="lt1"/>
                </a:solidFill>
                <a:effectLst/>
                <a:uFillTx/>
                <a:latin typeface="Comic Sans MS"/>
                <a:ea typeface="Comic Sans MS"/>
              </a:rPr>
              <a:t>Цель достигнута:</a:t>
            </a:r>
            <a:endParaRPr b="0" lang="ru-RU" sz="24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400" strike="noStrike" u="none">
                <a:solidFill>
                  <a:schemeClr val="lt1"/>
                </a:solidFill>
                <a:effectLst/>
                <a:uFillTx/>
                <a:latin typeface="Comic Sans MS"/>
                <a:ea typeface="Comic Sans MS"/>
              </a:rPr>
              <a:t>Была создана не просто программа, а рабочий инструмент для бизнеса - производительный, надежный и готовый к использованию.</a:t>
            </a:r>
            <a:endParaRPr b="0" lang="ru-RU" sz="24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marL="34308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24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400" strike="noStrike" u="none">
                <a:solidFill>
                  <a:schemeClr val="lt1"/>
                </a:solidFill>
                <a:effectLst/>
                <a:uFillTx/>
                <a:latin typeface="Comic Sans MS"/>
                <a:ea typeface="Comic Sans MS"/>
              </a:rPr>
              <a:t>Технологическое превосходство:</a:t>
            </a:r>
            <a:endParaRPr b="0" lang="ru-RU" sz="24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400" strike="noStrike" u="none">
                <a:solidFill>
                  <a:schemeClr val="lt1"/>
                </a:solidFill>
                <a:effectLst/>
                <a:uFillTx/>
                <a:latin typeface="Comic Sans MS"/>
                <a:ea typeface="Comic Sans MS"/>
              </a:rPr>
              <a:t>Выбор Dapper полностью оправдал себя. Система демонстрирует скорость сырого SQL и удобство ORM, без лишних накладных расходов.</a:t>
            </a:r>
            <a:endParaRPr b="0" lang="ru-RU" sz="24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marL="34308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24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400" strike="noStrike" u="none">
                <a:solidFill>
                  <a:schemeClr val="lt1"/>
                </a:solidFill>
                <a:effectLst/>
                <a:uFillTx/>
                <a:latin typeface="Comic Sans MS"/>
                <a:ea typeface="Comic Sans MS"/>
              </a:rPr>
              <a:t>Полный цикл автоматизации:</a:t>
            </a:r>
            <a:endParaRPr b="0" lang="ru-RU" sz="24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400" strike="noStrike" u="none">
                <a:solidFill>
                  <a:schemeClr val="lt1"/>
                </a:solidFill>
                <a:effectLst/>
                <a:uFillTx/>
                <a:latin typeface="Comic Sans MS"/>
                <a:ea typeface="Comic Sans MS"/>
              </a:rPr>
              <a:t>От регистрации пользователя до финального отчета — все ключевые процессы аренды теперь эффективно автоматизированы.</a:t>
            </a:r>
            <a:endParaRPr b="0" lang="ru-RU" sz="24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24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</p:txBody>
      </p:sp>
      <p:sp>
        <p:nvSpPr>
          <p:cNvPr id="530" name="PlaceHolder 3"/>
          <p:cNvSpPr>
            <a:spLocks noGrp="1"/>
          </p:cNvSpPr>
          <p:nvPr>
            <p:ph/>
          </p:nvPr>
        </p:nvSpPr>
        <p:spPr>
          <a:xfrm>
            <a:off x="6858000" y="1429200"/>
            <a:ext cx="5178600" cy="4514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0" defTabSz="914400">
              <a:lnSpc>
                <a:spcPct val="100000"/>
              </a:lnSpc>
              <a:buNone/>
            </a:pPr>
            <a:r>
              <a:rPr b="0" lang="ru-RU" sz="2400" strike="noStrike" u="none">
                <a:solidFill>
                  <a:schemeClr val="lt1"/>
                </a:solidFill>
                <a:effectLst/>
                <a:uFillTx/>
                <a:latin typeface="Comic Sans MS"/>
                <a:ea typeface="Comic Sans MS"/>
              </a:rPr>
              <a:t>Главные результаты:</a:t>
            </a:r>
            <a:endParaRPr b="0" lang="ru-RU" sz="24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lt1"/>
                </a:solidFill>
                <a:effectLst/>
                <a:uFillTx/>
                <a:latin typeface="Comic Sans MS"/>
                <a:ea typeface="Comic Sans MS"/>
              </a:rPr>
              <a:t>Это не учебный проект. Это - готовое ядро масштабируемой бизнес-системы, доказавшее свою стабильность и производительность в реальных сценариях.</a:t>
            </a:r>
            <a:endParaRPr b="0" lang="ru-RU" sz="24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lt1"/>
                </a:solidFill>
                <a:effectLst/>
                <a:uFillTx/>
                <a:latin typeface="Comic Sans MS"/>
                <a:ea typeface="Comic Sans MS"/>
              </a:rPr>
              <a:t>Этот проект научил меня пользоваться sqlconecction и dapper. Как правильно связывать C# с MI SQL, и подключаться удаленно к базе, через тот же C#.</a:t>
            </a:r>
            <a:endParaRPr b="0" lang="ru-RU" sz="24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</p:txBody>
      </p:sp>
      <p:sp>
        <p:nvSpPr>
          <p:cNvPr id="531" name=""/>
          <p:cNvSpPr/>
          <p:nvPr/>
        </p:nvSpPr>
        <p:spPr>
          <a:xfrm>
            <a:off x="4766040" y="211680"/>
            <a:ext cx="337320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3200" strike="noStrike" u="none">
                <a:solidFill>
                  <a:schemeClr val="lt1"/>
                </a:solidFill>
                <a:effectLst/>
                <a:uFillTx/>
                <a:latin typeface="Comic Sans MS"/>
                <a:ea typeface="Comic Sans MS"/>
              </a:rPr>
              <a:t>Итоги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med">
    <p:cover dir="lu"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1402920" y="148680"/>
            <a:ext cx="9524520" cy="6346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b">
            <a:norm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1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Технологический стэк: Почему Dapper?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/>
          </p:nvPr>
        </p:nvSpPr>
        <p:spPr>
          <a:xfrm>
            <a:off x="6095880" y="1611360"/>
            <a:ext cx="6815160" cy="783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Примеры применения </a:t>
            </a:r>
            <a:r>
              <a:rPr b="1" lang="en-US" sz="2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Dapper</a:t>
            </a:r>
            <a:endParaRPr b="0" lang="ru-RU" sz="24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/>
          </p:nvPr>
        </p:nvSpPr>
        <p:spPr>
          <a:xfrm>
            <a:off x="239040" y="1137600"/>
            <a:ext cx="4949280" cy="48848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rmAutofit fontScale="92500" lnSpcReduction="9999"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1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Dapper — не полноценный ORM, а легковесный и высокопроизводительный маппер.</a:t>
            </a:r>
            <a:endParaRPr b="0" lang="ru-RU" sz="18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24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1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Ключевые преимущества для нашего проекта:</a:t>
            </a:r>
            <a:endParaRPr b="0" lang="ru-RU" sz="18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24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1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Производительность: Скорость, близкая к чистому ADO.NET. Критично для пиковых нагрузок (например, час-пик аренд).</a:t>
            </a:r>
            <a:endParaRPr b="0" lang="ru-RU" sz="18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24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1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Контроль: SQL не скрыт от разработчика. Мы пишем максимально эффективные запросы под конкретные задачи.</a:t>
            </a:r>
            <a:endParaRPr b="0" lang="ru-RU" sz="18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24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1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Безопасность: Полная поддержка параметризованных запросов, защита от SQL-инъекций "из коробки".</a:t>
            </a:r>
            <a:endParaRPr b="0" lang="ru-RU" sz="18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24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1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Легковесность: Минимум абстракций, простота интеграции и низкое потребление ресурсов.</a:t>
            </a:r>
            <a:endParaRPr b="0" lang="ru-RU" sz="18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</p:txBody>
      </p:sp>
      <p:pic>
        <p:nvPicPr>
          <p:cNvPr id="416" name="" descr=""/>
          <p:cNvPicPr/>
          <p:nvPr/>
        </p:nvPicPr>
        <p:blipFill>
          <a:blip r:embed="rId1"/>
          <a:stretch/>
        </p:blipFill>
        <p:spPr>
          <a:xfrm>
            <a:off x="5338440" y="2395080"/>
            <a:ext cx="6816960" cy="1644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7" name="" descr=""/>
          <p:cNvPicPr/>
          <p:nvPr/>
        </p:nvPicPr>
        <p:blipFill>
          <a:blip r:embed="rId2"/>
          <a:stretch/>
        </p:blipFill>
        <p:spPr>
          <a:xfrm>
            <a:off x="348120" y="6126120"/>
            <a:ext cx="11589480" cy="54936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cover dir="lu"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787680" y="274680"/>
            <a:ext cx="1058832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1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Что мы строим и как?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/>
          </p:nvPr>
        </p:nvSpPr>
        <p:spPr>
          <a:xfrm>
            <a:off x="232560" y="1347120"/>
            <a:ext cx="11769840" cy="53064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rmAutofit fontScale="70000" lnSpcReduction="19999"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Цель:</a:t>
            </a:r>
            <a:endParaRPr b="0" lang="ru-RU" sz="32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32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Разработка высокопроизводительного и масштабируемого ПО для автоматизации сервиса аренды на стеке .NET и Dapper.</a:t>
            </a:r>
            <a:endParaRPr b="0" lang="ru-RU" sz="32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32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Задачи:</a:t>
            </a:r>
            <a:endParaRPr b="0" lang="ru-RU" sz="32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32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Анализ: Определить функциональные и нефункциональные требования.</a:t>
            </a:r>
            <a:endParaRPr b="0" lang="ru-RU" sz="32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32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Проектирование БД: Создать нормализованную реляционную модель.</a:t>
            </a:r>
            <a:endParaRPr b="0" lang="ru-RU" sz="32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32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Backend: Реализовать слой доступа к данным на Dapper</a:t>
            </a:r>
            <a:r>
              <a:rPr b="0" lang="en-US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 </a:t>
            </a:r>
            <a:r>
              <a:rPr b="0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используя </a:t>
            </a:r>
            <a:r>
              <a:rPr b="0" lang="en-US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C#</a:t>
            </a:r>
            <a:endParaRPr b="0" lang="ru-RU" sz="32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32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Frontend: Разработать </a:t>
            </a:r>
            <a:r>
              <a:rPr b="0" lang="en-US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CLI (</a:t>
            </a:r>
            <a:r>
              <a:rPr b="0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в идеале </a:t>
            </a:r>
            <a:r>
              <a:rPr b="0" lang="en-US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gui)</a:t>
            </a:r>
            <a:endParaRPr b="0" lang="ru-RU" sz="32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32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Тестирование: Провести тестирование слоя данных.</a:t>
            </a:r>
            <a:endParaRPr b="0" lang="ru-RU" sz="32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</p:txBody>
      </p:sp>
    </p:spTree>
  </p:cSld>
  <p:transition spd="med">
    <p:cover dir="lu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/>
          </p:nvPr>
        </p:nvSpPr>
        <p:spPr>
          <a:xfrm>
            <a:off x="258840" y="892800"/>
            <a:ext cx="5178960" cy="58633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rmAutofit fontScale="70000" lnSpcReduction="19999"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Пользователь (Users)</a:t>
            </a:r>
            <a:endParaRPr b="0" lang="ru-RU" sz="28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28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Данные клиента: Имя, Фамилия, Почта.</a:t>
            </a:r>
            <a:endParaRPr b="0" lang="ru-RU" sz="28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28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Финансы: Внутренний "Кошелек" для привязки банковской карты.</a:t>
            </a:r>
            <a:endParaRPr b="0" lang="ru-RU" sz="28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28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Транспорт (Vehicles)</a:t>
            </a:r>
            <a:endParaRPr b="0" lang="ru-RU" sz="28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28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Идентификация: Уникальный QR-код.</a:t>
            </a:r>
            <a:endParaRPr b="0" lang="ru-RU" sz="28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28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Данные: Тип (велосипед/самокат = разная цена), Статус (свободен/арендован/на обслуживании).</a:t>
            </a:r>
            <a:endParaRPr b="0" lang="ru-RU" sz="28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28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Аренда (Rentals)</a:t>
            </a:r>
            <a:endParaRPr b="0" lang="ru-RU" sz="28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28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Ядро системы: Фиксирует всю сессию аренды.</a:t>
            </a:r>
            <a:endParaRPr b="0" lang="ru-RU" sz="28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28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Данные: Кто, что, когда начал, когда завершил, где припарковал.</a:t>
            </a:r>
            <a:endParaRPr b="0" lang="ru-RU" sz="28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 type="title"/>
          </p:nvPr>
        </p:nvSpPr>
        <p:spPr>
          <a:xfrm>
            <a:off x="801720" y="46440"/>
            <a:ext cx="10588320" cy="11426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1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Основные сущности в базе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422" name="" descr=""/>
          <p:cNvPicPr/>
          <p:nvPr/>
        </p:nvPicPr>
        <p:blipFill>
          <a:blip r:embed="rId1"/>
          <a:stretch/>
        </p:blipFill>
        <p:spPr>
          <a:xfrm>
            <a:off x="5668200" y="952560"/>
            <a:ext cx="5669640" cy="3443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23" name="" descr=""/>
          <p:cNvPicPr/>
          <p:nvPr/>
        </p:nvPicPr>
        <p:blipFill>
          <a:blip r:embed="rId2"/>
          <a:stretch/>
        </p:blipFill>
        <p:spPr>
          <a:xfrm>
            <a:off x="5262840" y="4559760"/>
            <a:ext cx="6724440" cy="1966680"/>
          </a:xfrm>
          <a:prstGeom prst="rect">
            <a:avLst/>
          </a:prstGeom>
          <a:noFill/>
          <a:ln w="0">
            <a:noFill/>
          </a:ln>
        </p:spPr>
      </p:pic>
    </p:spTree>
  </p:cSld>
  <p:transition spd="med">
    <p:cover dir="lu"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787680" y="274680"/>
            <a:ext cx="10588320" cy="11426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1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Нормализация в 1</a:t>
            </a:r>
            <a:r>
              <a:rPr b="1" lang="en-US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NF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/>
          </p:nvPr>
        </p:nvSpPr>
        <p:spPr>
          <a:xfrm>
            <a:off x="259920" y="2239560"/>
            <a:ext cx="4006440" cy="35157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Проблема</a:t>
            </a:r>
            <a:endParaRPr b="0" lang="ru-RU" sz="28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28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Данные не должны повторяться. Это приводит к ошибкам и неконсистентности.</a:t>
            </a:r>
            <a:endParaRPr b="0" lang="ru-RU" sz="28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</p:txBody>
      </p:sp>
      <p:sp>
        <p:nvSpPr>
          <p:cNvPr id="426" name=""/>
          <p:cNvSpPr/>
          <p:nvPr/>
        </p:nvSpPr>
        <p:spPr>
          <a:xfrm>
            <a:off x="5389920" y="2341440"/>
            <a:ext cx="5928480" cy="70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Устранены повторяющиеся группы (например, только один статус у транспорта).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27" name="" descr=""/>
          <p:cNvPicPr/>
          <p:nvPr/>
        </p:nvPicPr>
        <p:blipFill>
          <a:blip r:embed="rId1"/>
          <a:stretch/>
        </p:blipFill>
        <p:spPr>
          <a:xfrm>
            <a:off x="4644360" y="3249360"/>
            <a:ext cx="7289640" cy="2355120"/>
          </a:xfrm>
          <a:prstGeom prst="rect">
            <a:avLst/>
          </a:prstGeom>
          <a:noFill/>
          <a:ln w="0">
            <a:noFill/>
          </a:ln>
        </p:spPr>
      </p:pic>
    </p:spTree>
  </p:cSld>
  <p:transition spd="med">
    <p:cover dir="lu"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787680" y="225000"/>
            <a:ext cx="10588320" cy="11426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1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Нормализация в </a:t>
            </a:r>
            <a:r>
              <a:rPr b="1" lang="en-US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2NF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29" name=""/>
          <p:cNvSpPr/>
          <p:nvPr/>
        </p:nvSpPr>
        <p:spPr>
          <a:xfrm>
            <a:off x="627480" y="1368000"/>
            <a:ext cx="10858680" cy="192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2" spcCol="0" horzOverflow="overflow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Зона парковки в таблице “Rentals” была вынесена в таблицу “Зона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парковки”, где достаточно расписаны точные координаты транспорта и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его примерный адрес.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Кошелек в таблице “Users” был вынесен в отдельную таблицу “Кошелек”,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где полные данные о карте были разнесены по разным колонкам для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лучшего их чтения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30" name="" descr=""/>
          <p:cNvPicPr/>
          <p:nvPr/>
        </p:nvPicPr>
        <p:blipFill>
          <a:blip r:embed="rId1"/>
          <a:stretch/>
        </p:blipFill>
        <p:spPr>
          <a:xfrm>
            <a:off x="541080" y="3686400"/>
            <a:ext cx="11081880" cy="2640240"/>
          </a:xfrm>
          <a:prstGeom prst="rect">
            <a:avLst/>
          </a:prstGeom>
          <a:noFill/>
          <a:ln w="0">
            <a:noFill/>
          </a:ln>
        </p:spPr>
      </p:pic>
    </p:spTree>
  </p:cSld>
  <p:transition spd="med">
    <p:cover dir="lu"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787680" y="225000"/>
            <a:ext cx="10588320" cy="11426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1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Нормализация в 3NF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32" name=""/>
          <p:cNvSpPr/>
          <p:nvPr/>
        </p:nvSpPr>
        <p:spPr>
          <a:xfrm>
            <a:off x="1943280" y="2161800"/>
            <a:ext cx="8278560" cy="76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22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Нет зависимостей между неключевыми полями (цена за минуту вынесена в отдельную таблицу VehicleTypes).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33" name="" descr=""/>
          <p:cNvPicPr/>
          <p:nvPr/>
        </p:nvPicPr>
        <p:blipFill>
          <a:blip r:embed="rId1"/>
          <a:stretch/>
        </p:blipFill>
        <p:spPr>
          <a:xfrm>
            <a:off x="182520" y="3736440"/>
            <a:ext cx="11799000" cy="2428560"/>
          </a:xfrm>
          <a:prstGeom prst="rect">
            <a:avLst/>
          </a:prstGeom>
          <a:noFill/>
          <a:ln w="0">
            <a:noFill/>
          </a:ln>
        </p:spPr>
      </p:pic>
    </p:spTree>
  </p:cSld>
  <p:transition spd="med">
    <p:cover dir="lu"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/>
          </p:nvPr>
        </p:nvSpPr>
        <p:spPr>
          <a:xfrm>
            <a:off x="815400" y="1595520"/>
            <a:ext cx="5178600" cy="45144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rmAutofit/>
          </a:bodyPr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Как тут можно видеть, ядро системы — это таблица Rentals, которая связывает Users и Vehicles. Все справочники (VehicleTypes, Statuses) вынесены отдельно, что и является результатом нормализации. Связи 'один ко многим' показаны здесь стрелками.</a:t>
            </a:r>
            <a:endParaRPr b="0" lang="ru-RU" sz="2800" strike="noStrike" u="none">
              <a:solidFill>
                <a:schemeClr val="accent6">
                  <a:lumMod val="50000"/>
                </a:schemeClr>
              </a:solidFill>
              <a:effectLst/>
              <a:uFillTx/>
              <a:latin typeface="Arial"/>
            </a:endParaRPr>
          </a:p>
        </p:txBody>
      </p:sp>
      <p:sp>
        <p:nvSpPr>
          <p:cNvPr id="435" name="PlaceHolder 2"/>
          <p:cNvSpPr>
            <a:spLocks noGrp="1"/>
          </p:cNvSpPr>
          <p:nvPr>
            <p:ph type="title"/>
          </p:nvPr>
        </p:nvSpPr>
        <p:spPr>
          <a:xfrm>
            <a:off x="787680" y="185400"/>
            <a:ext cx="10588320" cy="11426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1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ER-диаграмма системы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436" name="" descr=""/>
          <p:cNvPicPr/>
          <p:nvPr/>
        </p:nvPicPr>
        <p:blipFill>
          <a:blip r:embed="rId1"/>
          <a:stretch/>
        </p:blipFill>
        <p:spPr>
          <a:xfrm>
            <a:off x="6564240" y="1328400"/>
            <a:ext cx="4990680" cy="5162040"/>
          </a:xfrm>
          <a:prstGeom prst="rect">
            <a:avLst/>
          </a:prstGeom>
          <a:noFill/>
          <a:ln w="0">
            <a:noFill/>
          </a:ln>
        </p:spPr>
      </p:pic>
    </p:spTree>
  </p:cSld>
  <p:transition spd="med">
    <p:cover dir="lu"/>
  </p:transition>
</p:sld>
</file>

<file path=ppt/theme/theme1.xml><?xml version="1.0" encoding="utf-8"?>
<a:theme xmlns:a="http://schemas.openxmlformats.org/drawingml/2006/main" xmlns:r="http://schemas.openxmlformats.org/officeDocument/2006/relationships" name="Official">
  <a:themeElements>
    <a:clrScheme name="Official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Classic 2">
      <a:majorFont>
        <a:latin typeface="Arial" pitchFamily="0" charset="1"/>
        <a:ea typeface="Arial" pitchFamily="0" charset="1"/>
        <a:cs typeface="Arial" pitchFamily="0" charset="1"/>
      </a:majorFont>
      <a:minorFont>
        <a:latin typeface="Arial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0" t="0" r="0" b="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0" t="0" r="0" b="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</TotalTime>
  <Application>LibreOffice/25.8.2.1$Linux_X86_64 LibreOffice_project/580$Build-1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2025-10-24T11:29:14Z</dcterms:modified>
  <cp:revision>9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2</vt:i4>
  </property>
  <property fmtid="{D5CDD505-2E9C-101B-9397-08002B2CF9AE}" pid="3" name="Notes">
    <vt:i4>23</vt:i4>
  </property>
  <property fmtid="{D5CDD505-2E9C-101B-9397-08002B2CF9AE}" pid="4" name="PresentationFormat">
    <vt:lpwstr>On-screen Show (4:3)</vt:lpwstr>
  </property>
  <property fmtid="{D5CDD505-2E9C-101B-9397-08002B2CF9AE}" pid="5" name="Slides">
    <vt:i4>23</vt:i4>
  </property>
</Properties>
</file>